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notesSlides/notesSlide7.xml" ContentType="application/vnd.openxmlformats-officedocument.presentationml.notesSlide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notesSlides/notesSlide8.xml" ContentType="application/vnd.openxmlformats-officedocument.presentationml.notesSlide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notesSlides/notesSlide9.xml" ContentType="application/vnd.openxmlformats-officedocument.presentationml.notesSlide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83" r:id="rId4"/>
    <p:sldId id="284" r:id="rId5"/>
    <p:sldId id="278" r:id="rId6"/>
    <p:sldId id="286" r:id="rId7"/>
    <p:sldId id="287" r:id="rId8"/>
    <p:sldId id="285" r:id="rId9"/>
    <p:sldId id="289" r:id="rId10"/>
    <p:sldId id="288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4" autoAdjust="0"/>
    <p:restoredTop sz="81755" autoAdjust="0"/>
  </p:normalViewPr>
  <p:slideViewPr>
    <p:cSldViewPr>
      <p:cViewPr varScale="1">
        <p:scale>
          <a:sx n="109" d="100"/>
          <a:sy n="109" d="100"/>
        </p:scale>
        <p:origin x="93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52.711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063F2A17-2218-4B33-A12D-DE1621024FA3}" emma:medium="tactile" emma:mode="ink">
          <msink:context xmlns:msink="http://schemas.microsoft.com/ink/2010/main" type="inkDrawing" rotatedBoundingBox="1983,13653 2007,11843 2572,11850 2549,13660" shapeName="Other"/>
        </emma:interpretation>
      </emma:emma>
    </inkml:annotationXML>
    <inkml:trace contextRef="#ctx0" brushRef="#br0">174 18 150,'-14'-18'115,"2"39"1,3 40-2,5 38-84,-3 30-2,11 31-6,-1 20-9,5 13-1,1 1-8,2-10-1,-2-27-3,3-21 5,-2-30-7,-2-30 2,-2-34 0,-6-42-1,10-31-2,-9-41-4,-2-34 2,-5-37-6,0-30 6,2-26-4,2-6 4,2 11-2,3 23 4,-2 30 3,-1 37 2,0 47 6,0 57-2,-5 39 1,-7 45 3,1 31 2,-2 27-1,4 24 0,-1 17-3,6 7 1,3-6-4,4-12 2,3-26-8,4-25 3,0-37-4,2-41 3,2-51-1,0-45-4,1-45 3,-3-40-5,-1-37 4,-5-35-4,5-14 4,0 0-2,1 23 3,-4 27 2,-3 37 1,-4 51 2,-5 56 0,0 58 4,-9 49-3,-3 39 0,-3 28-2,1 22 0,2 15-3,4 7 3,5-7-3,4-13 0,5-25-3,3-25 3,3-30-4,1-36 5,3-39-2,2-38 0,2-38 2,1-30-3,4-31 2,4-23-5,6-21 5,5-9-2,4 10 2,-3 18-1,-1 29 2,-5 33 2,-10 45 0,-6 41 1,-14 38 2,-10 36 1,-8 24 1,-3 18 1,-3 5-6,0 4 1,3-10-2,4-9 4,6-14-7,6-15 1,2-18-3,6-19 1,2-18 1,-6-21-1,21-17 3,-9-20-2,1-22 2,2-19-4,-2-22 4,1-16-4,-1-12 4,0 3 1,-1 14-2,-2 17 4,-5 24-2,-2 36-1,-3 34 2,-6 34 2,-2 34-2,-1 24 0,-2 15-1,1 13-3,0 7 0,2 1 4,3-9-6,2-13 5,2-16-5,1-20 2,0-20-2,-1-23 5,1-27-3,-7-30 0,3-22 2,-1-27-4,-1-22 2,0-19-2,2-12 2,0-3-4,2 9 5,1 17-3,1 21 4,-1 31-2,-2 37 3,-1 39 2,-4 31-1,0 31 3,-3 25-5,2 14 3,0 11-4,2 3 4,2-8-5,2-14 2,3-21-4,3-19 2,2-26 0,2-25 2,-7-21 0,13-37-3,-6-20 4,-5-22-3,0-22 2,-6-17-3,-3-12 4,-6 1-5,-6 5 3,-8 15-3,-2 20 2,-5 25-3,-5 32 4,-1 29-2,-1 29 0,-1 26 2,5 19 0,5 17 2,5 14-7,6 3 6,7 3-5,6-6 5,5-7-4,7-17 2,4-16-2,2-18 1,2-26 2,2-26-2,-1-29 6,2-30-5,-2-26 5,0-25-5,-2-25 5,-2-14-2,1-6 2,-5 9-1,-1 21 0,-4 22 0,-4 31-1,-4 39 2,8 41-2,-23 32-4,9 36 3,-2 22-1,0 18-2,4 11 1,1 5 0,6-2-2,2-11 0,4-17 2,6-16-3,0-18 2,2-20-2,0-18-2,-9-22 1,12-18-3,-5-16-3,-7-16-6,3-9-7,-9-16-16,6 2-25,-8-12-55,4 5-3,-5 3 3,-2 9-1</inkml:trace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43.202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A62CAA9B-57D4-4DFF-8922-0237184E67A5}" emma:medium="tactile" emma:mode="ink">
          <msink:context xmlns:msink="http://schemas.microsoft.com/ink/2010/main" type="inkDrawing" rotatedBoundingBox="1013,11149 1089,12333 1064,12335 989,11151" semanticType="callout" shapeName="Other"/>
        </emma:interpretation>
      </emma:emma>
    </inkml:annotationXML>
    <inkml:trace contextRef="#ctx0" brushRef="#br0">135 1269 1,'-8'-12'15,"8"12"58,0 0-7,-14-8-44,14 8-4,-3 13-6,4 2-1,1 7-3,2 6 0,-2 11 2,4 10 4,-1 10 5,2 11 1,-2 12-2,0 7-1,1 5 0,-1 6-3,0-4-2,2-3-3,-4-7-6,2-10-4,-2-14 3,-1-11-6,1-15 0,1-12-6,-4-24 0,0 0-6,0 0-6,-1-43-6,1-1-16,-4-17-6,2-15-25,-2-9 1,-1-11 24</inkml:trace>
  </inkml:traceGroup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0:31.097"/>
    </inkml:context>
    <inkml:brush xml:id="br0">
      <inkml:brushProperty name="width" value="0.4" units="cm"/>
      <inkml:brushProperty name="height" value="0.8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92 331 1,'0'0'66,"-22"12"17,22-12-5,0 0-42,0 0-11,0 0-3,0 0 2,0 0-2,-24 2-1,24-2-4,0 0 3,0 0-2,-15-24 2,15 24-4,0 0-2,0 0-5,-17-24 0,17 24 0,0 0-2,0 0 0,-9-22 0,9 22-2,0 0 2,-3-24-2,3 24 1,0 0 0,-2-29-1,2 29 0,0 0 1,2-27-1,-2 27-1,0 0-1,7-31 0,-7 31-2,8-24 1,-8 24 0,0 0-1,17-29 0,-17 29 1,0 0-2,19-24 1,-19 24 1,0 0 0,24-25-1,-24 25 0,22-19 1,-22 19-1,24-17 0,-24 17-1,31-14-1,-31 14 1,39-8-1,-17 6 1,-1 2-1,4 0 0,-4 2 0,1-2-4,-22 0-2,41-2-7,-41 2-16,46-2-25,-46 2-62,39 0-1,-39 0-3,36 7 2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0:32.442"/>
    </inkml:context>
    <inkml:brush xml:id="br0">
      <inkml:brushProperty name="width" value="0.4" units="cm"/>
      <inkml:brushProperty name="height" value="0.8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104 401 5,'0'0'75,"-22"-8"7,22 8-34,0 0-12,0 0-5,0 0 2,0 0-6,0 0-2,-29-24-3,29 24-4,0 0-2,0 0-1,-19-24-1,19 24-1,0 0-1,0 0-1,-22-17-1,22 17-1,0 0-1,0 0-2,-10-22-1,10 22 1,0 0 0,3-29-1,-3 29 0,0 0 0,4-29-1,-4 29 0,0 0 0,10-24-1,-10 24-1,0 0-1,17-31-1,-17 31 1,24-32-1,-24 32 0,34-38 1,-34 38-1,39-39 1,-39 39-1,31-29 0,-31 29 0,24-17 0,-24 17 0,0 0-1,29-5 0,-29 5-3,32 0 1,-11 0-2,1-5-1,7 3-1,-2-5-2,4 2-5,-9-5-4,4 10-13,-26 0-19,34-7-54,-34 7-5,0 0 1,24 12 10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0:37.275"/>
    </inkml:context>
    <inkml:brush xml:id="br0">
      <inkml:brushProperty name="width" value="0.4" units="cm"/>
      <inkml:brushProperty name="height" value="0.8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737 116 1,'0'0'0,"0"0"61,0 0 12,0 0-39,0 0-8,19-24 6,-19 24 3,0 0 1,0 0-5,0 0-4,24-22 0,-24 22-2,0 0-4,0 0-6,0-24-3,0 24-5,0 0 2,0 0 1,0 0 1,0 0-2,0 0 4,-7-22 0,7 22 0,0 0 1,0 0 1,0 0-2,-24-5-2,24 5-1,0 0-1,-29-10 1,29 10-3,-24-2 2,24 2-4,-29-2 4,29 2-4,-34-5 2,34 5-3,-31 2 1,31-2-1,-27 0-1,27 0 0,-24 0-2,24 0 1,0 0 0,-32 3-1,32-3 0,-21 2-1,21-2 1,-22 0 0,22 0 0,0 0-1,-29 5 1,29-5-1,-22 12 0,22-12 3,-22 12-2,22-12 2,-26 12-1,26-12 1,-29 12-1,29-12 3,-29 7-4,29-7 0,-29 5 0,29-5 1,-22 8 1,22-8-2,0 0-1,-26 12 0,26-12 3,0 0-5,0 0 4,-22 19-4,22-19 3,0 0-3,-27 12 5,27-12-5,0 0 3,-24 17 0,24-17-1,0 0 1,-22 14 0,22-14 0,0 0 0,0 0-1,0 0 0,0 0 1,-26 22-1,26-22 2,0 0-2,-22 17 1,22-17 0,0 0 0,-24 17-1,24-17 1,0 0 0,0 0-2,-24 24 2,24-24-2,0 0 1,-17 32 0,17-32-1,-15 29 1,15-29 0,-12 33 0,12-33 0,-5 37 0,3-13-1,0 0 1,4 7-1,0 3 1,1 5-1,-1 2 1,3 2-1,-3 1 1,3-1-1,-2 1 1,4-1-1,-2-2 1,2 0-1,0-2 1,1 2 0,1-2 0,-2-1-2,3-4-1,-3 3-6,-2-11-7,5 6-14,-10-32-29,12 36-73,-12-36-5,10 31 4,-10-31-6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0:39.230"/>
    </inkml:context>
    <inkml:brush xml:id="br0">
      <inkml:brushProperty name="width" value="0.4" units="cm"/>
      <inkml:brushProperty name="height" value="0.8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15 88 1,'-22'-22'11,"22"22"51,0 0-37,0 0-2,0-24 1,0 24 1,0 0-2,0 0 0,0 0 1,3-22-2,-3 22 1,0 0-6,0 0-2,0 0-4,0 0-1,0 0-5,0 0 3,24-9 0,-24 9 1,22-3 2,-22 3 3,24-5-2,-24 5 2,24-4-1,-24 4-1,27 0-1,-27 0 0,26 2-3,-26-2 0,27 2-1,-27-2 0,26 5 0,-26-5-1,27 5 1,-27-5-2,27 7 4,-27-7-3,31 8 1,-31-8-1,31 0 1,-31 0-2,34 0 1,-34 0-2,34 0-2,-34 0 1,34 4-1,-34-4 1,31 10-2,-31-10 1,32 15 2,-32-15-1,29 12 1,-29-12-2,29 7 2,-29-7-2,31 10 1,-31-10-5,34 9 2,-34-9-2,34 12 2,-34-12-2,34 10 1,-34-10 0,33 12 0,-33-12 2,39 14-2,-39-14 1,41 13-3,-41-13 0,41 9-4,-41-9-5,39 10-7,-39-10-11,26 5-14,-26-5-6,0 0-6,0 0-2,0 0-1,0 0 5,0 0 7,0 0 12,-26 19 13,26-19 9,0 0 5,-27 0 3,27 0-16,0 0-30,-29-7 51,29 7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0:40.013"/>
    </inkml:context>
    <inkml:brush xml:id="br0">
      <inkml:brushProperty name="width" value="0.4" units="cm"/>
      <inkml:brushProperty name="height" value="0.8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670 158 1,'0'0'61,"0"0"33,0 0 3,-24-24-46,24 24-10,0 0-4,-14-24-5,14 24-8,0 0-3,-29-24-7,29 24 0,-22-13-5,22 13-1,-24-2-2,24 2 0,-24 0 0,24 0 0,-27-2 2,27 2-2,-27-5 3,27 5-2,-24-5 1,24 5-1,-22-5-1,22 5 0,-21-7-1,21 7-3,-22-7 1,22 7-2,0 0 3,-27-12-3,27 12 2,0 0-2,-24-15 3,24 15-1,0 0 1,0 0-2,-21-10 0,21 10 0,0 0-1,0 0-2,-22-2 1,22 2 0,0 0 0,0 0 0,-24 2-1,24-2 1,0 0 0,0 0 0,-27 0 1,27 0 0,0 0-1,-31 0 0,31 0 0,-27-2 0,27 2 0,-29-2 1,29 2-2,-29 2 1,29-2 0,-31 2-1,31-2 0,-27 5-2,27-5-2,0 0-1,-29 15-3,29-15 0,0 0-9,-31 14-12,31-14-21,0 0-39,-27 29-24,27-29-2,0 0 3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0:42.035"/>
    </inkml:context>
    <inkml:brush xml:id="br0">
      <inkml:brushProperty name="width" value="0.4" units="cm"/>
      <inkml:brushProperty name="height" value="0.8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263 21 34,'0'0'85,"0"0"2,0 0-37,-29-17-15,29 17-4,0 0-3,-22 3-4,22-3-2,-21 9-3,21-9-1,-22 20-1,22-20 2,-31 31-4,31-31-1,-29 36-2,29-36-2,-27 41-1,27-41-2,-19 41 0,9-19-2,5 0 2,0 0-2,0 2 0,3-2 0,0 4 0,2-26-1,-8 41 0,8-41 0,-2 39-2,2-39 1,-5 34 0,5-34-1,-5 36 1,5-36-1,-4 34 0,4-34 0,-5 36 0,5-36-1,-3 31 1,3-31-1,-2 32 0,2-32 0,0 31 1,0-31 0,0 32 1,0-32-1,0 29 2,0-29-2,0 31 1,0-31 0,5 31-1,-5-31-2,2 32 2,-2-32-1,3 29-2,-3-29 10,4 26-8,-4-26 7,3 34-3,-3-34 5,2 32-6,-2-32 6,5 34-3,-5-34-4,5 33 2,-5-33-3,7 27 0,-7-27-1,7 24 2,-7-24-1,8 24-1,-8-24 1,4 27 0,-4-27 0,8 26 0,-8-26 1,4 25-1,-4-25 0,8 26 1,-8-26-1,7 27 1,-7-27-1,5 21 0,-5-21-1,7 29 2,-7-29-2,7 29 2,-7-29-2,8 32 2,-8-32-1,7 36 0,-7-36 0,7 36 0,-7-36 0,7 39 0,-7-39-1,10 36 0,-10-36 0,12 36 0,-5-14 0,-7-22 0,15 41 0,-6-19 1,-1 2-2,4 0 2,-3 3-2,4-5 2,1 2-1,-2 0 0,3-2 0,-1 2 0,3 0-1,0-2 1,-3 4-1,1-2 1,2 1 0,-5 1 0,2-2 0,-2 1 0,-2-1 0,2-3 2,-2 4-2,4-4 1,-2 1-1,-12-22 0,27 36 0,-27-36 3,34 39 1,-34-39-2,36 34 1,-36-34-2,36 34 3,-19-10-4,-17-24 3,36 36-1,-36-36-3,34 34 3,-34-34-3,34 29 3,-34-29-3,34 24 3,-34-24-4,36 22 2,-36-22-1,36 21-1,-36-21 1,34 22 1,-34-22-1,29 17-1,-29-17 1,22 12-1,-22-12 1,0 0-2,24 17-3,-24-17-7,0 0-11,0 0-19,24 19-52,-24-19-47,0 0-3,0 0 1,0 0-1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0:42.723"/>
    </inkml:context>
    <inkml:brush xml:id="br0">
      <inkml:brushProperty name="width" value="0.4" units="cm"/>
      <inkml:brushProperty name="height" value="0.8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197 94 43,'-17'-36'109,"17"36"1,-19-29 6,4 7-56,15 22-13,-24-17-9,24 17-9,-27 2-9,27-2-4,-29 34-4,17-2-1,-2 1-2,2 16 4,-3 4 5,10 12-4,-2-2 2,10 7-5,-1 0 3,5 7-5,3 1 2,4 4-5,1-5-2,2 0 1,-3-2-3,3-2 3,-2-8-3,2-5 3,-3-9-3,3-2 1,-3-11-1,3-4 0,-2 0-1,2-8 0,-3 1-1,-2-3 0,0-2 0,-12-22-1,22 36-3,-22-36 0,12 29-7,-12-29-4,12 24-10,-12-24-14,0 0-31,3 22-66,-3-22 2,0 0 0,2 22 6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0:44.116"/>
    </inkml:context>
    <inkml:brush xml:id="br0">
      <inkml:brushProperty name="width" value="0.4" units="cm"/>
      <inkml:brushProperty name="height" value="0.8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165 15 26,'0'0'98,"0"0"9,-31-17-1,31 17-47,0 0-9,-34-2-6,34 2-6,-22 24-8,17 0-6,-9 0-5,7 10 0,-8 0-2,10 7-1,-7-2-3,7 7 0,1-3-3,1 5 1,-2-4-2,3 4 0,2-9-1,0 4 1,-2-4-2,2 0 1,0-8-1,2-2 0,-2 0-2,2-2-1,-2-1 0,3 1-1,-1-3 0,1 0-1,-1-2-1,0 0 1,-2-22 0,8 36 1,-8-36-1,7 34 2,-7-34-2,10 33 2,-10-33 2,12 42-2,-5-21 2,0 1-3,0 2 2,3 3-1,-3-3 0,3 0-1,0-2-3,-10-22 3,17 41-3,-17-41 4,16 34-4,-16-34 1,17 34 1,-17-34-1,20 33-1,-20-33 1,21 39 0,-8-17 0,-1 0 0,0-1 0,-12-21-1,24 41 1,-10-16-1,-2-4 1,-12-21-1,27 44 1,-13-23 0,-14-21 0,27 42 0,-15-18 0,-12-24 0,19 41-1,-6-19 1,-13-22-1,19 38 0,-12-16 0,0 0 0,1-1 1,-8-21-1,17 41 2,-10-19 0,-7-22-1,19 41-1,-19-41 1,19 37-1,-19-37 1,22 33-1,-22-33 1,20 29-1,-20-29 1,24 29 0,-24-29-1,21 27 1,-21-27 0,22 26 0,-22-26 0,22 25-1,-22-25 1,19 21-1,-19-21 1,17 22-2,-17-22 2,0 0-1,29 29-1,-29-29 2,24 19-2,-24-19 2,22 20-1,-22-20 1,0 0 0,29 22-1,-29-22 1,0 0-1,24 16 0,-24-16 1,0 0 0,22 13-2,-22-13 2,0 0-1,0 0 1,27 12-2,-27-12 1,0 0-1,21 7 1,-21-7 0,0 0 0,22 5 1,-22-5-2,0 0 1,22 7 0,-22-7-1,0 0 0,0 0-1,26 5-1,-26-5-1,0 0-1,22 2-3,-22-2-2,0 0-5,0 0-5,31 3-8,-31-3-9,0 0-27,0 0-54,22-5-20,-22 5-2,0 0 8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0:45.977"/>
    </inkml:context>
    <inkml:brush xml:id="br0">
      <inkml:brushProperty name="width" value="0.4" units="cm"/>
      <inkml:brushProperty name="height" value="0.8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238 51 37,'-4'-29'78,"4"29"-24,0 0-6,0 0-4,0 0-8,-29-21-5,29 21-10,0 0 1,0 0-6,-29 9-1,29-9-4,0 0 2,-20 25 1,20-25 2,-19 24 1,19-24-3,-22 41 1,8-19-2,4 9-1,-4-2-3,4 5-1,0 2-1,3 3-1,-3-3-1,5 5 1,-2-2 0,5 4 0,-5 1 0,2 2 2,0-1-3,2 4 1,-1-1-2,1 3 1,3 0-3,0-1 1,0 1-2,3 0 0,1-1 0,-1-1 1,2-1 5,0 5-7,2-2 6,2 2-4,-1-5 3,-1 3-3,3 0 3,-6 0-5,4 4-1,-1-4 4,-2 2-5,-3 0 3,3 5-3,-3 0 2,3 0-3,0 0 0,2 0-4,-4-5-2,6 0-3,-4-7-4,7 3-9,-9-13-15,11 7-25,-9-6-53,2-8 3,1-3-2,-6-4 4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0:49.780"/>
    </inkml:context>
    <inkml:brush xml:id="br0">
      <inkml:brushProperty name="width" value="0.4" units="cm"/>
      <inkml:brushProperty name="height" value="0.8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-20 13 56,'0'0'77,"0"0"-16,0 0-6,0 0-8,0 0-6,0 0-8,-22-10-7,22 10-6,0 0-7,0 0-4,0 0-1,0 0 1,0 0 3,0 0 2,27 12 2,-27-12 1,29 0 1,-7 0 0,-22 0-1,41-5-2,-41 5-5,41-2-1,-41 2-2,34 0 1,-34 0-1,26 2 2,-26-2-1,22 0 0,-22 0 0,24-2-1,-24 2-1,34-5-1,-34 5-1,39-2 0,-39 2-1,38-3 0,-38 3 0,34-2 2,-34 2-1,29 0 0,-29 0-1,22 2 1,-22-2-1,21 3-1,-21-3 0,32 2-1,-32-2 0,36 7 1,-36-7-1,41 10 1,-41-10 0,41 7 1,-41-7-1,37 10 2,-37-10-2,38 5 1,-38-5-1,44 7 1,-23-5-2,6 1 0,-3 2 0,3-1 0,-1 1 1,3 0-1,0 0 1,0 0 0,3 0 0,-3-1 1,2 1-1,-2 0-1,-2-3 1,2 3-1,-5-2 1,2 2 1,-4-1-2,2-1 1,0 2 1,-2-1-1,2-1 0,0 2-1,3 0 0,0-1-1,-1 1 2,3 5-2,3-3 0,-3 0 1,2 3-1,-2 0 1,-2-3-2,2 3 3,-5-1-2,2 1 1,1 0-2,-3 2 2,-2 0 0,4 2 0,-1-2 0,4 5 0,-1-2 0,1 2 0,0 0 0,3-1 1,-3 1-2,0 3 2,0-1-2,-5 3 1,-2 0 0,2-1 0,-2 3 0,-3 1 0,0 4 1,1-5 0,-3 2-1,-1-2 2,1 1-2,-2-4 2,-1 1-2,3 2 1,-17-24 0,32 44 0,-18-23 0,1 4-1,-1-1 1,3 2 0,0 1 0,0 0-1,0 2 0,-3-3 1,1 3-2,-1-2 3,-2-1-3,0 1 1,-2-5-1,5 7 1,-6-3 3,1 1-3,0-3 4,2 0-5,-3 0 5,1 0-4,2-2 3,-12-22-2,17 34-2,-17-34 1,22 31-1,-22-31 1,22 32-1,-22-32 1,19 36 0,-19-36 0,19 36 0,-19-36-1,19 39 1,-19-39 0,17 41 1,-17-41-1,17 39-1,-17-39 2,17 36-2,-17-36 2,12 36-2,-12-36 1,10 36 0,-10-36-1,10 39 1,-10-39-1,7 39 0,-7-39 0,5 38 0,-3-16 1,-2-22-2,3 41 2,-3-41-1,2 36 0,-2-36 1,0 37-1,0-37 1,0 31-2,0-31 3,0 27-3,0-27 2,-2 29-1,2-29 0,-3 26 0,3-26 1,-2 24-1,2-24 0,-8 27 1,8-27 0,-9 24 1,9-24-1,-12 24-1,12-24 0,-20 22 1,20-22-1,-19 22 1,19-22-1,-29 19 0,29-19 1,-31 19 0,31-19 0,-41 17 0,19-7 0,0-3 1,0 0-2,22-7 1,-43 12 0,21-4 0,-2 1 0,0-1-1,2 1 0,-2 1 1,-3-3-1,-2 3 0,3 0 0,-1-1 0,1 1 0,-1 0-1,3-3 1,-3 2 0,3-1 0,0 1 1,0-1-1,-3-1 0,1 0 0,-1 0 2,-4-2-3,2 5 3,-5-5-2,2 4 1,1-4-1,-3 7 2,3-5 2,-3 6-3,3-6 2,-1 2-3,1-1 3,-3 1-3,3-4 3,-1 0-3,1 0 0,2-3 1,0 3-1,0 0 0,0 5 0,0-8 1,0 10 0,2-7-1,-2 5 0,-2-6 0,-1 6 0,1-5 1,0 2 0,-3-2-1,-2 0 0,-3 0-1,3 0 1,-1-1 0,-4 1 0,0 0 0,0 2-1,-2-2 1,2 2 0,-3 1 2,3-1-3,2 0 1,1-2-1,-1 0 1,3 2 0,4-2-1,1 0 1,2-1-1,0 1 1,0 0-1,3 2 1,1-2-1,1 2 2,0-2-1,2 0-1,1 0 0,21-5-1,-34 5-3,34-5-3,0 0-5,-22 9-17,22-9-29,0 0-93,0 0 0,39-14-4,-13 4 3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42.794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A01661D0-37F7-4916-A61C-20194D33A5E3}" emma:medium="tactile" emma:mode="ink">
          <msink:context xmlns:msink="http://schemas.microsoft.com/ink/2010/main" type="inkDrawing" rotatedBoundingBox="1022,11134 1129,12395 1087,12398 981,11138" semanticType="callout" shapeName="Other">
            <msink:sourceLink direction="with" ref="{9F5421D4-5D38-4E79-BD3B-85C16480233A}"/>
          </msink:context>
        </emma:interpretation>
      </emma:emma>
    </inkml:annotationXML>
    <inkml:trace contextRef="#ctx0" brushRef="#br0">138 1253 1,'-11'-14'69,"11"14"3,0 0-40,-12-4-13,12 4 0,0 0-2,3 19 0,-2 0-3,2 7-2,0 10 1,1 12 0,0 9 6,2 13-5,-2 8 0,2 9-4,-2 3 0,2 6 0,0 2-3,2-1 1,-2-4-6,1-5-3,1-12 1,0-11-8,3-13-5,-5-13-8,3-13-5,-9-26-22,0 0-38,14-13 0,-14-20-3,0-10 76</inkml:trace>
  </inkml:traceGroup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0:51.455"/>
    </inkml:context>
    <inkml:brush xml:id="br0">
      <inkml:brushProperty name="width" value="0.4" units="cm"/>
      <inkml:brushProperty name="height" value="0.8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2061 982 89,'-29'8'111,"29"-8"3,-34-10 3,8-7-52,4 15-18,-19-18-4,7 18-4,-24-15-9,-2 12-7,-15-9-5,-5 11-2,-17-4-2,-6 7-3,-18-5-4,-10 8-2,-9-6-1,3 6-1,-1-3 1,10 0-1,9 0-1,15 5 1,18-5-1,15 4 0,23-1-1,12 2-2,36-5 1,0 0 0,0 0 0,36 4 0,29-11 1,25-7 0,26-3-1,21-5 1,16-2-1,1-3-1,1 6 0,-8-1 1,-19 5-1,-21 2 1,-25 8 1,-22 2 0,-19 3 1,-14-1-1,-27 3 2,0 0-2,0 0 1,-53-7-1,-3 7-1,-19 3 0,-24 1 1,-24 6 1,-20 0 0,-6 2 2,-1 2-1,10 1 2,12-3-1,21-2 2,25-3-1,27-5-2,23-2 0,32 0-1,-5-21 1,37 1-2,21-6 0,24-6-2,22-6 1,20-3-3,16-3 2,5 5-2,-7 3 2,-12 7-1,-20 5 3,-23 5-1,-28 7 1,-23 4 0,-27 8 1,-29-12 0,-17 7-1,-22 3 1,-21 2-3,-20 2 2,-19 3-1,-7 3 1,0 4-1,9 0 1,15 0-1,19 0 0,22-3 0,24-4 0,19 0 0,27-5-1,0 0 1,0 0 0,51-12 0,2 0 0,17-3 1,15-1-1,16-4-3,8-1 3,2-4-4,0 1 4,-12 2-4,-14 6 4,-22 1-2,-12 3 1,-22 0 2,-29 12 0,0 0-1,-34-24 0,-27 19 1,-21-2-1,-19 2 0,-22 0 1,-15 3 0,-2 2-1,4 2 0,13 0 1,22 1-1,21-1 1,22 1-2,19-1 1,39-2-1,0 0 0,0 0 1,32-5 0,18 0 1,16-7-3,13 0 3,13-5-2,7-2 1,5-3 0,-10 3 0,-14 0-1,-15-1 1,-16 3 0,-25 3 1,-24 14-2,-22-27 2,-19 20-2,-19 2 1,-13 5-1,-7 3-1,-4 1-8,11 13-10,6-5-16,26 22-44,12-10-64,34 8 1,11-6-6,30 6 2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0:54.755"/>
    </inkml:context>
    <inkml:brush xml:id="br0">
      <inkml:brushProperty name="width" value="0.4" units="cm"/>
      <inkml:brushProperty name="height" value="0.8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-6 970 71,'0'0'94,"0"0"3,0 0-27,0 0-15,-7 27-3,7-27-7,0 0-4,0 0-9,0 0-5,22 9-3,-22-9-1,31 3-1,-7 1-1,-24-4 0,46-2-3,-22-3-3,3 5-2,-3-5-2,3 5-1,-6-4-2,6 1-1,-5-2-1,7 3-1,-3-1 0,-2 1-1,-2 0 0,0-1 0,-22 3 0,38-2-1,-38 2 0,29 2-1,-29-2 1,27 3-1,-27-3 1,31 0-1,-31 0 1,32 4 0,-32-4 0,31 3-1,-31-3 0,29 5 1,-29-5-2,27 2 0,-27-2 1,26 5-1,-26-5 0,27 5 0,-27-5 0,31 2 1,-31-2-1,34 5 1,-34-5-1,32 0 1,-32 0 0,31 2 0,-31-2-1,34 0 0,-34 0 1,36 3 0,-14-6 0,-22 3-1,38 0 1,-13 0 0,-25 0 0,41-2 0,-20 0-1,-21 2 1,37-3-2,-37 3 2,38-2-2,-38 2 1,34 0 0,-34 0-1,36-3 1,-36 3 0,39-2 0,-17 0 0,-22 2 0,38-5 0,-16 0 0,-22 5 0,41-5-1,-41 5 1,39-7 0,-39 7-1,41-10 2,-41 10-2,41-12 1,-41 12 0,41-14 0,-41 14 0,41-17 0,-19 9 0,0-4 0,-1 3-1,1-1 2,0 3-3,-22 7 2,41-22-1,-19 10 1,-22 12 0,38-24-1,-38 24 0,41-24 0,-41 24 1,44-27-2,-44 27 2,39-22-1,-15 10-1,-24 12 3,41-19-3,-41 19 2,38-17-1,-38 17 1,34-19-2,-34 19 1,32-20 1,-32 20-2,31-19 1,-31 19 0,34-19 1,-34 19-2,31-22 2,-31 22-1,32-19 0,-32 19 0,31-17 0,-31 17 1,32-17-2,-32 17 2,31-17-1,-31 17 0,29-19 0,-29 19 0,24-17-1,-24 17 2,19-22-1,-19 22 1,20-22-1,-20 22 0,22-24 1,-22 24-1,24-24 1,-24 24-1,19-24 1,-19 24-1,0 0 0,24-29 0,-24 29 0,12-22 2,-12 22-2,12-22 1,-12 22-2,15-22 2,-15 22-2,0 0 2,17-29-1,-17 29-1,0 0 1,17-31 0,-17 31 1,7-22-1,-7 22 0,7-26-3,-7 26 2,7-29-2,-7 29 2,5-20-2,-5 20 2,0 0-1,7-26 2,-7 26 0,0 0-2,0 0 3,0 0-3,0 0 2,5-27-2,-5 27 1,0 0-1,0 0 2,15-26 0,-15 26 0,0 0 0,0 0-1,0 0 1,0 0 0,14-25 1,-14 25-1,0 0-1,0 0 1,0 0-1,10-21 2,-10 21-1,0 0 0,0 0-2,0 0 2,0 0-1,0 0 1,0 0 0,0 0-1,0 0 1,0 0-1,0 0 1,0 0-1,0 0 2,0 0-3,0 0 2,0 0 0,0 0 0,10 26 0,-10-26 0,-5 22 0,5-22 2,-10 24-2,10-24 3,-12 36-1,12-36 0,-12 37 1,12-37 0,-17 41-1,17-41-2,-22 41 1,22-41 0,-33 41-1,33-41 0,-42 36-1,16-17 1,2-2 1,-3 0-1,3 0 1,0 0-1,0 0 0,-1-2 1,-1-1-1,4 1 0,-7-3 0,3 5 0,-6-5 0,1 2 1,-1 1-1,1 2 0,0-1-1,-1-1 1,6 2 0,-3 0 0,4 0 0,1 0-1,3-1 2,-1-1-1,0-1 1,22-14-1,-41 29-1,19-16 2,0 1-2,-2-4 2,-2-1-2,-1 3 2,1 3-1,-3-3 1,2 0 0,0 0-1,1 0 0,-1-2-1,3 2 2,0-2-2,2-3 1,1 3 0,21-10 0,-39 14 1,39-14-1,-32 17 0,32-17 0,-29 14 0,29-14 0,-26 15-1,26-15 1,-27 17 0,27-17-1,-26 14 1,26-14 1,-29 17-1,29-17 0,-29 15-1,29-15 2,-34 14-2,34-14 2,-31 15-1,31-15 0,-37 14 0,37-14 0,-29 15 0,29-15 0,-29 12 0,29-12 0,-21 12 0,21-12-2,-22 7 3,22-7-1,-24 15 0,24-15 0,-29 14 0,29-14 0,-27 12 0,27-12 1,-26 7-2,26-7 2,0 0-1,-27 8 0,27-8 1,0 0-1,-27 2 0,27-2 0,-21 5 0,21-5-1,0 0 1,-32 7 0,32-7 1,0 0-2,-26 3 1,26-3 0,0 0 1,-22 0 0,22 0-2,0 0 0,-22 2 0,22-2 1,0 0 0,-29 7 0,29-7-1,0 0 1,-26 5 0,26-5 0,0 0 0,0 0-1,0 0 2,-22 3-3,22-3-2,0 0-3,0 0-4,0 0-12,-24 0-18,24 0-65,0 0-45,0 0 2,9 21-2,-9-21 3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1:01.418"/>
    </inkml:context>
    <inkml:brush xml:id="br0">
      <inkml:brushProperty name="width" value="0.4" units="cm"/>
      <inkml:brushProperty name="height" value="0.8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904 23 10,'0'0'42,"0"0"-8,0 0-10,0 0-9,0 0-4,0 0 0,0 0 2,0 0 5,0 0 5,0 0 4,0 0 1,0 0 3,0 0-1,22-19 3,-22 19 0,0 0-1,0 0-3,0 0-3,0 0-3,0 0-1,0 0 0,0 0 0,-24-10-2,24 10-1,0 0-3,0 0-1,0 0-3,-22-2-1,22 2-3,0 0-1,-31 2-1,31-2-1,-24 2 0,24-2-1,-27 5-1,27-5 2,-24 8 0,24-8 0,-27 7 1,27-7-1,-29 9 1,29-9-1,-29 13 1,29-13-2,-31 12 1,31-12 1,-32 12-2,32-12 1,-24 7 1,24-7-1,0 0 0,-24 7 0,24-7-1,0 0-1,0 0-1,-26 5 0,26-5-1,0 0 0,-22 7-1,22-7 2,0 0-2,-22 8 1,22-8 1,0 0 0,0 0 0,-22 2 0,22-2 1,0 0 0,0 0-1,-21 5 0,21-5 0,0 0-1,0 0 0,-22 7-1,22-7 0,0 0 0,0 0 1,-22 10-1,22-10 2,0 0-1,0 0 0,-27 14 0,27-14 1,0 0-1,-26 10 0,26-10-1,0 0 1,-27 12-2,27-12 2,0 0-1,-26 14 1,26-14-1,0 0 1,-27 17 0,27-17-1,0 0 1,-24 17-1,24-17 1,0 0-2,0 0 2,0 0-1,0 0-1,-24 24 1,24-24 1,0 0-1,0 0 0,0 0 0,0 0-1,0 0 1,-19 29-1,19-29-1,0 0-2,-13 29 1,13-29 0,-9 22 1,9-22 0,0 0 0,-15 22 0,15-22 1,0 0 2,0 0-1,0 0 0,-14 24 0,14-24 0,0 0 0,-12 22 0,12-22 1,0 0-2,-10 24 1,10-24 1,0 0-1,-10 24 0,10-24 1,0 0-1,-9 24 1,9-24 0,0 0 0,-17 27-1,17-27 0,0 0 1,-15 29-1,15-29 0,0 0 0,-12 26 0,12-26 1,0 0-1,-12 29 0,12-29 0,-7 25 1,7-25 0,-7 24-2,7-24 2,-8 26 0,8-26-1,-4 27 0,4-27 0,-5 24-1,5-24 2,-3 24-1,3-24-1,-2 29 1,2-29 0,-3 29 2,3-29-2,-4 34 2,4-34-2,-3 29 1,3-29 0,0 22 0,0-22 0,-5 21 0,5-21 1,-4 22-1,4-22 0,-5 32-2,5-32 2,-5 38 0,5-38 0,-5 39-1,5-39 0,-5 39 0,5-39 1,0 38 0,0-38-1,0 39 0,0-39 0,3 34 1,-3-34 0,2 31 0,-2-31 0,3 27 0,-3-27 1,2 26-1,-2-26 0,2 29 0,-2-29 0,0 34-1,0-34 1,3 31-1,-3-31 1,2 34 0,-2-34 0,0 29 0,0-29 1,3 24-1,-3-24 1,0 29-1,0-29 0,0 27 0,0-27 0,0 29 0,0-29-2,0 31 0,0-31 0,2 29 0,-2-29 1,0 29-2,0-29 2,2 27-2,-2-27 3,0 34-1,0-34-3,0 36 4,0-36-4,-2 39 4,2-18-3,0 1 2,0-22-2,0 36 2,0-36 1,0 37-1,0-37 2,0 33-2,0-33 1,0 37-1,0-37 0,2 36 0,-2-14 1,0-1-1,3 1 1,-3-22-1,0 41 1,0-41-1,0 39 1,0-39-1,2 34 0,-2-34 0,0 31 1,0-31-1,0 32 1,0-32-1,-2 36 1,2-14 0,0-1 0,-3 1 0,6 5-1,-3-1 0,2 1 1,1-3-1,-3-24 0,7 43 0,-7-43 0,7 39 0,-2-17 0,-5-22 0,10 34 0,-10-34 0,7 36 0,-7-36 0,7 34 1,-7-34-1,10 29 1,-10-29-2,12 29 1,-12-29 0,17 31 0,-17-31-1,14 29 2,-14-29-1,17 31 0,-17-31 0,17 32 2,-17-32-2,17 29 2,-17-29-2,22 29 2,-22-29-3,19 22 4,-19-22-4,19 21 2,-19-21-2,22 22 1,-22-22 0,24 19 0,-24-19 0,24 25-5,-24-25 5,25 21-5,-25-21 5,21 20-5,-21-20 5,0 0-5,29 24 6,-29-24-1,22 12 1,-22-12-1,22 14 1,-22-14-1,22 15 1,-22-15-1,24 12 0,-24-12 1,0 0-1,29 17 1,-29-17-1,0 0 0,24 10 1,-24-10 0,0 0-1,22 9 1,-22-9 0,0 0-2,31 12 2,-31-12-1,24 8-1,-24-8 1,29 9 0,-29-9 1,32 7-1,-32-7 0,41 10 0,-41-10 0,43 7 1,-21-4-2,5-1 1,-1-2 0,1 0 1,2 0-1,0-2 0,0 2 0,0-3 1,0 3 0,0 0-1,-3 3-1,1-1 1,2 1-1,-5-3 1,7 2-1,-2-4 2,0-1-2,0 1 1,3-3 0,2-2 0,-5-1 1,7 4-1,-5-4 0,5 4 1,3-4-1,2 1 0,0 0 0,5 0 0,0-1 0,2-1 0,3-1 1,-3 0-1,-2 1 0,0-1 0,-7 5 0,-3-2 0,-5 2 0,-2 3 0,-4 2 0,-4-3 0,1 3 0,-22 0 0,41-2 0,-41 2 0,39-5-1,-39 5 0,36-5-1,-36 5-2,34-5-2,-34 5-6,22-12-14,-22 12-33,0 0-90,29 0-5,-29 0 2,0 0-3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1:03.842"/>
    </inkml:context>
    <inkml:brush xml:id="br0">
      <inkml:brushProperty name="width" value="0.4" units="cm"/>
      <inkml:brushProperty name="height" value="0.8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503 1858 79,'-10'-24'107,"-5"-5"3,3-2-1,0 2-46,-5-12-31,10 9-1,-7-4-8,6 9-1,-9-2-4,17 29-2,-26-34-3,26 34-2,-36-2-2,36 2-3,-46 36-2,22-4-1,-3 16 0,-2 10-2,0 10 4,7 7-2,0-3 2,10 1-2,3-11 3,9-6-2,0-15 2,9-12 1,-9-29-1,27 10 1,-27-10-1,39-44-1,-20 3 0,0-10-1,-4-11 0,-3-9 2,-5-6-4,-7-5 1,-7 2-1,-8 1 1,-4 11-1,0 8 0,-1 14-1,-1 9-3,21 37 0,-39-21 1,39 21-1,-29 50 2,15-4-2,4 10 1,0 9-1,3 5 0,2 3 2,8-6-2,1-6 2,4-11-3,-1-9 4,3-9-1,-10-32 2,16 31 1,-16-31-1,0 0 0,25-29 1,-21-5 2,4-9-1,-4-15 1,1-15-3,-5-11 2,0-5-3,-2-3 2,2 7-1,-3 8-2,1 9 0,-3 10-2,3 10 2,2 14-2,-3 5 3,1 7-2,0-2 0,-1 2 0,-2-2 1,1 0 0,-1 2 0,2 1 0,-2-4-1,1-1 1,1 4 0,1 0-1,-1-2 2,3 0-2,3-2 1,2-3-1,-1 0 2,1 2-2,3-2 2,-4 0-2,4 2 0,-6 1 1,0-1 0,-4-2 1,0 3 1,-1-3 2,-2 5-3,3-1 3,-3 1-1,5 24 1,-7-36-1,7 36-1,0 0 0,-5-24-2,5 24 1,0 0 0,0 0 0,0 0 0,-22-24 0,22 24 0,0 0-1,0 0 1,-24-24-1,24 24 1,0 0-1,0 0 1,-22-20-1,22 20 1,0 0-1,0 0 1,0 0 0,0 0-1,0 0 2,-12-24-3,12 24 2,0 0-2,0 0 1,0-22 0,0 22 0,0 0-1,0 0 1,0 0 0,0 0 0,0 0 1,0 0-1,-5-24 0,5 24 0,0 0 0,0 0 0,0-26 0,0 26 0,0 0-1,0 0 1,0 0-1,0 0 1,0 0 0,0 0 0,0 0-1,0 0 1,0 0 0,10-22 0,-10 22 0,0 0 0,0 0 1,0 0-1,0 0 0,17-22 0,-17 22-1,0 0 1,0 0-1,0 0 1,0 0 0,0 0-1,27-17 0,-27 17 0,0 0 2,29-22-1,-29 22-1,0 0 1,26-19-1,-26 19 1,0 0 1,0 0-1,0 0 0,0 0 0,22-17-1,-22 17 2,0 0-2,24-14 1,-24 14 0,0 0 1,29-17-2,-29 17 1,0 0 0,24-10 0,-24 10 0,0 0 0,0 0 0,0 0 0,0 0 0,24-7-1,-24 7 2,0 0-2,22-5 1,-22 5-1,0 0 1,24 0 0,-24 0-1,0 0 2,22-5-1,-22 5 0,0 0-1,0 0 2,27-7-2,-27 7 1,0 0 0,21-5-1,-21 5-1,0 0-1,22-5 1,-22 5-4,0 0-1,32 3-3,-32-3-1,21 0-4,-21 0-1,24-3-3,-24 3-3,25 0-3,-25 0-15,29 0-19,-29 0-56,24-2-4,-24 2 1,38-3 1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1:24.199"/>
    </inkml:context>
    <inkml:brush xml:id="br0">
      <inkml:brushProperty name="width" value="0.4" units="cm"/>
      <inkml:brushProperty name="height" value="0.8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41 124 28,'0'0'74,"0"0"2,-22-19-22,22 19-6,0 0-11,0 0-4,0 0-2,-14-24-4,14 24-3,0 0-3,0 0 3,0 0-3,0 0 0,0 0-3,0 0-2,0 0-3,0 0-2,2-29 0,-2 29-2,0 0 0,0 0-1,12-24 0,-12 24-1,0 0-1,0 0-1,0 0-2,0 0 1,0 0-2,27-10 2,-27 10 2,0 0 1,24 0 3,-24 0 1,24-2 0,-24 2 1,29-8 1,-29 8-3,27-4-1,-27 4-2,24-3-2,-24 3-1,22-2 0,-22 2 0,29 2-2,-29-2 2,34 3-1,-34-3 1,33 0 1,-33 0 0,37 2 0,-37-2-1,31 0 1,-31 0-1,29 2 1,-29-2-1,29 3-1,-29-3 0,29 7 0,-29-7 0,39 12-1,-39-12 1,36 15-1,-36-15-1,34 14 1,-34-14 1,36 17-2,-36-17 1,36 15 0,-36-15 0,39 14 0,-17-7 1,-22-7 0,41 17-1,-20-9 1,1-1-1,-22-7 0,39 14 1,-39-14-1,36 15 0,-36-15-1,36 17 1,-36-17-1,39 19 1,-39-19-1,39 24 0,-39-24 1,38 22 0,-38-22 0,34 22 0,-34-22 0,29 24 0,-29-24 0,27 26 1,-27-26-2,26 25 1,-26-25-1,27 29 1,-27-29-1,31 26 1,-31-26 0,34 29 0,-34-29 0,34 27-1,-34-27 1,34 29-1,-34-29 1,31 29-1,-31-29 0,24 29 0,-24-29 0,22 26 0,-22-26 0,22 27 1,-22-27 0,22 24-1,-22-24-1,24 27-1,-24-27 2,24 29-2,-24-29 2,24 33-2,-24-33-2,24 32 2,-24-32-1,22 38 1,-22-38-1,19 39 1,-9-17-1,-10-22 1,19 36 2,-19-36-2,22 34 2,-22-34 0,19 36-1,-19-36 1,22 39-1,-22-39 1,24 38 0,-12-16 1,-12-22-1,22 44 0,-10-23 0,3 6 0,-3-3 0,0 3-1,0-1 1,0 1 0,2-1 0,1-1 1,-3-1-2,0-3 1,-2 1-1,2 0 2,-12-22-2,19 39 0,-19-39 0,17 43 0,-17-43 0,22 41 0,-10-17 1,-2 0-1,-1 3 0,3 0 0,-4-1 1,-1 1-2,0-1 1,-2 1 1,0 0-1,0-3 1,-1-3-1,-1 1 1,2 0 0,-5-22-1,4 39 0,-4-39 1,3 36-1,-3-36 0,2 29 0,-2-29 1,3 26-1,-3-26 1,2 22-1,-2-22-2,0 0-2,7 22-5,-7-22-4,0 0-17,0 0-50,0 0-76,12 22-5,-12-22 2,0 0-4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1:26.889"/>
    </inkml:context>
    <inkml:brush xml:id="br0">
      <inkml:brushProperty name="width" value="0.4" units="cm"/>
      <inkml:brushProperty name="height" value="0.8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1201 189 121,'0'0'107,"-24"-41"2,24 41 3,-22-34-62,0 7-7,22 27-9,-22-36-9,22 36-5,-19-31-4,19 31-2,-10-25-3,10 25-3,0 0-1,0 0-2,0 0-1,0 0-1,0 0-2,0 0 0,5 22 0,-5-22 0,10 36 2,-3-9 1,0-5 0,5 4 2,-2-2 0,5 3 2,-1-3 0,3 0 0,0-3-1,2 1 2,-19-22-1,44 43 1,-20-16-1,7 7 0,-2 7-1,8 5 1,-6 9-3,3 5 2,0 3-2,-3 2 1,0-3-1,-6 1 1,-1-5-2,-3-3 2,-4-1-2,0-9 2,0 1-2,-2-2-2,-6-5-1,3-4 0,1 1 0,-9 0-1,6-4 0,0 1-2,-5-1 2,2-3 0,-2 4 2,-1-4-1,-1 0 1,2-5-3,-3 1 3,1-4-1,-3-21 0,0 39 1,0-39-1,-5 31 0,5-31 0,-5 28 1,5-28-1,-12 29 0,12-29 0,-12 32-1,12-32 1,-10 31 0,10-31-1,-12 34 0,12-34 0,-15 34 0,15-34 1,-16 31-1,16-31 1,-20 34 0,20-34-1,-22 36 1,22-36-1,-24 39 1,15-17 0,-3-1 0,0 1-2,-1 0 2,-1 0 0,-3-1-1,3 1 2,14-22-2,-37 40 2,16-18-1,-1-3 0,2 3-1,-4-3 0,3 1 1,-1-3-3,22-17 3,-41 31-1,19-14 0,22-17 0,-41 36 1,19-19 0,22-17 0,-43 31 0,21-16 1,22-15-2,-39 24 2,18-12-1,21-12 0,-42 19-1,42-19 1,-43 24 0,21-12 1,-2 3-1,0-1 2,0 3-3,2-5 3,22-12 0,-38 22 0,38-22 0,-27 14-2,27-14 1,0 0-1,-29 12 1,29-12-2,-24 9 0,24-9 0,-29 12 0,29-12 0,-31 15 0,31-15-1,-34 12 1,34-12 1,-29 7-1,29-7 0,-29 10 0,29-10 1,-32 10 0,32-10-1,-36 9 0,14-2 0,1 1 0,-3-1-1,-1 3 1,1-3-4,0 3 3,0-8-3,0 5 5,2-4-5,-2 1 5,2-4-4,-2 3 3,0-1 1,0 3-1,-5 2 0,0 3 0,0-3 1,-5 3-1,5 0-1,0-3-1,7-2-2,0 0-4,22-5-8,0 0-19,-29-17-50,56 12-70,-5-17-1,21 3-5,-4-15 6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1:30.455"/>
    </inkml:context>
    <inkml:brush xml:id="br0">
      <inkml:brushProperty name="width" value="0.4" units="cm"/>
      <inkml:brushProperty name="height" value="0.8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1277 2149 108,'0'0'107,"-34"32"3,34-32 2,-27 12-60,27-12-8,0 0-7,22 0-4,-22 0-4,29-24-4,-29 24-3,46-34-3,-22 10-3,10 2-5,-2-4-1,6-3-4,-2 0-2,5 0-1,-2-3 0,-3 6 0,-2-1 1,-2 3-1,-8 4 0,-2 8 0,-22 12-1,31-24 0,-31 24 0,24-12-3,-24 12 1,0 0 0,29-7 0,-29 7 0,0 0 0,22 0 0,-22 0 0,0 0 1,0 0 0,22-2 0,-22 2 0,0 0-1,0 0 1,26-13-1,-26 13 1,0 0-2,27-16 1,-27 16 0,24-13 0,-24 13 1,0 0 0,24-16 0,-24 16 1,0 0 0,0 0 0,17-27 0,-17 27 0,0 0-1,12-27 0,-12 27 0,0 0-1,0 0 0,17-24 1,-17 24-2,0 0 2,0 0-1,0 0 1,0 0 0,0 0-1,0 0 1,0 0 0,0 0 0,0 0-2,0 0 2,22-24-2,-22 24 2,0 0-1,0 0 0,0 0 0,0 0 1,0 0 0,21-12 0,-21 12 0,0 0 0,0 0-1,0 0 1,0 0 0,0 0 0,0 0 0,0 0-1,0 0 2,15-22 0,-15 22-1,0 0 0,0 0 1,0 0-2,0 0 2,0 0-2,0 0 1,0 0 0,0 0-1,0 0 0,0 0 1,10-24 0,-10 24-1,0 0 1,0 0-1,0 0 0,0 0-1,0 0 1,0 0-1,0 0 0,0 0 0,0 0-1,0 0 2,0 22-1,0-22 2,-5 26-1,5-26 1,-10 37-1,3-16 0,-3 1 0,1 7 1,-4 0-1,1 0-1,0 0 2,0-2-1,-2-1 1,2-2-1,-3 3 1,15-27-1,-29 39 2,29-39-1,-26 41 0,26-41 0,-27 38 0,27-38 0,-22 34 0,22-34-1,-22 32 0,22-32 1,-21 26 0,21-26-1,-27 27 1,27-27-1,-29 31 1,29-31-1,-31 32 1,31-32-1,-36 33 1,36-33-1,-39 39 0,17-17 0,-2-3 0,0 3 2,0-3-1,-3 0 0,0 1 0,1-1 0,-3-2 1,2-2-2,-2 1 4,0-1-5,5 2 5,-5-3-2,0-2 2,5-2-2,0 2 1,0-2 0,2-3-3,22-7 4,-39 15-5,39-15 1,-29 12 0,29-12 0,-26 14 0,26-14 1,-22 12-2,22-12 1,0 0 0,-24 12 0,24-12 0,0 0 0,0 0 0,0 0 0,0 0 0,0 0 0,0 0 0,0 0-1,0 0 2,0 0-2,0 0 0,0 0 2,0 0-1,0 0 0,0 0-1,0 0 2,0 0-2,0 0 2,0 0-1,0 0 0,0 0 0,0 0 0,0 0 1,0 0-3,0 0 3,0 0-2,0 0 1,0 0 0,0 0 0,14-24 0,-14 24 0,0 0 1,20-22-2,-20 22-2,0 0 3,26-33-3,-14 11-1,0-2 1,5-8 0,3-2-1,4-7 2,0-2 2,0-3-2,0-5 2,0-2 0,3-2 0,-5-3-1,4 2 2,-6-2-2,1 0 1,-1-5-1,2 3 1,-6-1 0,1 3 1,-5 8-1,-4 1 0,-1 6 0,-7 9 1,-3 5-1,3 29 0,-16-36-1,16 36 1,-37-15 0,11 18 1,-10 4-2,-8 10 1,-4 5 0,-13 9 0,-6 8 0,-6-1 1,3 6 0,-2-5 0,11-1 0,8-9 0,10-5 1,11-9-1,10-5 1,22-10-1,0 0 0,-2-25-1,19-4 0,10-7 0,6-12 0,8-10 0,5-7 1,5-5 1,0-1 0,-3 6 1,-9 5-1,-8 9 0,-9 8 1,-12 9 0,-6 7-2,-4 27-1,-24-31-1,-2 28 2,-8 8-1,-12 10 0,-7 11-2,-12 15 0,-5 10-1,-3 5 1,5 4 0,6-2-1,11-5 0,12-7 1,10-7 0,17-15 2,12-24 0,0 0 0,36 7 0,1-36 1,6-12 1,8-14 0,7-13 2,0-12-1,0-9-1,-7-10 2,-13 0-2,-16 4 1,-12 11-2,-13 11 0,-16 11-1,-10 13 0,-17 23-1,-10 18 0,-4 21 1,-8 20-1,-4 11 1,-1 14-1,3 5 1,10 2-1,12-2 2,11-3-2,11-12 2,16-11-2,10-11 2,0-26 0,34 10 1,0-27-2,9-17 1,6-17-1,4-11 0,0-16 2,-5-14-2,-7-9 0,-9 0-2,-18 4 3,-16 8-2,-10 14 1,-15 17-1,-4 17 1,-13 21-2,-7 25 2,-2 19-2,0 22 1,0 12 1,7 10-1,5 7 1,10 0-2,9-3 3,17-7-2,10-12 2,12-16 0,14-18 0,10-17 0,10-19-1,5-14 2,4-17-2,0-13 2,-4-9-2,-5-9 1,-15-4-2,-14 1 2,-20 3-2,-19 1 0,-12 15 2,-19 10-1,-13 17 1,-9 17-2,-7 19 0,0 14 1,4 20-2,6 14 1,6 8-1,20 12 0,10-3 0,14 0 2,17 0-1,12-9 1,10-8 0,9-12-2,10-16 0,3-8-5,4-15-9,5-4-21,-14-22-72,16 7-37,-11-11-1,-1 6-4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1:39.968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5E9519E7-DA2A-4740-BDB9-2CF937FF85B5}" emma:medium="tactile" emma:mode="ink">
          <msink:context xmlns:msink="http://schemas.microsoft.com/ink/2010/main" type="writingRegion" rotatedBoundingBox="19683,11471 24039,10778 24166,11577 19810,12270"/>
        </emma:interpretation>
      </emma:emma>
    </inkml:annotationXML>
    <inkml:traceGroup>
      <inkml:annotationXML>
        <emma:emma xmlns:emma="http://www.w3.org/2003/04/emma" version="1.0">
          <emma:interpretation id="{8A28D281-A338-4E80-83BC-CD901812807C}" emma:medium="tactile" emma:mode="ink">
            <msink:context xmlns:msink="http://schemas.microsoft.com/ink/2010/main" type="paragraph" rotatedBoundingBox="19683,11471 24039,10778 24166,11577 19810,1227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D4A2FDC-AA8E-42D5-9D3C-3D0F01BE3DB0}" emma:medium="tactile" emma:mode="ink">
              <msink:context xmlns:msink="http://schemas.microsoft.com/ink/2010/main" type="line" rotatedBoundingBox="19683,11471 24039,10778 24166,11577 19810,12270"/>
            </emma:interpretation>
          </emma:emma>
        </inkml:annotationXML>
        <inkml:traceGroup>
          <inkml:annotationXML>
            <emma:emma xmlns:emma="http://www.w3.org/2003/04/emma" version="1.0">
              <emma:interpretation id="{488D7AAE-758B-4FF9-AE92-3281F6C99EF8}" emma:medium="tactile" emma:mode="ink">
                <msink:context xmlns:msink="http://schemas.microsoft.com/ink/2010/main" type="inkWord" rotatedBoundingBox="19695,11543 21214,11301 21315,11939 19796,12181"/>
              </emma:interpretation>
              <emma:one-of disjunction-type="recognition" id="oneOf0">
                <emma:interpretation id="interp0" emma:lang="en-US" emma:confidence="1">
                  <emma:literal>and</emma:literal>
                </emma:interpretation>
                <emma:interpretation id="interp1" emma:lang="en-US" emma:confidence="0">
                  <emma:literal>ands</emma:literal>
                </emma:interpretation>
                <emma:interpretation id="interp2" emma:lang="en-US" emma:confidence="0">
                  <emma:literal>•End</emma:literal>
                </emma:interpretation>
                <emma:interpretation id="interp3" emma:lang="en-US" emma:confidence="0">
                  <emma:literal>•And</emma:literal>
                </emma:interpretation>
                <emma:interpretation id="interp4" emma:lang="en-US" emma:confidence="0">
                  <emma:literal>afd</emma:literal>
                </emma:interpretation>
              </emma:one-of>
            </emma:emma>
          </inkml:annotationXML>
          <inkml:trace contextRef="#ctx0" brushRef="#br0">307 65 183,'0'0'119,"-12"-22"-1,12 22 7,-29-22-69,29 22-7,-34-12-12,34 12-7,-41-10-5,41 10-5,-48 3-4,24 4-2,-5 3-3,7 4-3,0 5 0,5 6-3,3 4 0,4-5-2,5 5 0,8 0-2,6-3 2,6-4-4,7-3 2,7-9-2,2-7 2,5-6-1,1-9 2,-1-7 0,-5-3-3,-2-2 1,-9-3-1,-8 3 2,-10 2-2,-2 1 3,0 21-2,-12-22 0,12 22 3,0 0-1,-24-10-1,24 10 2,0 0-1,0 24 0,0-24 0,24 34 1,-7-15 0,5 6 0,4-4 0,1 1-2,2-3 0,-3-2 0,1-2-2,-27-15-1,36 12-1,-36-12-5,24 5-7,-24-5-14,0 0-33,0 0-79,0 0-2,0 0 1,0 0-2</inkml:trace>
          <inkml:trace contextRef="#ctx0" brushRef="#br0" timeOffset="500.2089">645 23 182,'0'0'126,"0"0"8,15-21-5,-15 21-47,0 0-30,0 0-12,14 21-11,-14-21-5,13 34-8,-13-34-4,12 39-3,-8-15-3,-4-24 0,10 34-3,-10-34 1,0 0-3,0 0-1,0 0-1,0 0 0,7-27 0,-7 1 0,0-10 0,3 2-2,-1-5 0,5 5 2,3 5-1,2 8 2,-12 21-1,32-20 0,-8 23 0,0 9 0,0 5 1,0 2 0,0 8 0,1-1-1,-4-2 3,-1 0-2,-8-2 1,-12-22 1,21 34-2,-21-34 0,12 22-6,-12-22-4,0 0-13,20 26-19,-20-26-53,0 0-46,0 0-1,0 0 1,26-19 2</inkml:trace>
          <inkml:trace contextRef="#ctx0" brushRef="#br0" timeOffset="1361.634">1336-450 274,'-12'-34'138,"12"34"-1,0 0 0,0 0-89,0 0-15,0 0-9,8 48-8,1-6-4,-2 3-5,8 9 2,-3-1-4,5 2 0,-3-2-2,3-4 0,-2-8-1,-1-5 0,-4-7-2,-10-29 0,19 34 1,-19-34 0,0 0-2,0 0 0,0 0 1,-19-29-1,2 7 1,-7 3 0,0 0 0,-8 4-2,-4 5 2,2 8 1,0 4-1,1 8 1,6 5 0,3 1 1,9 6 0,6 2 2,9 0-1,7 1 2,5-4-2,10 4 0,7-13 0,7 7 0,3-12 2,-1-4-5,1-6-1,-3-2 1,-2-2-3,-2-5 2,-11 5-3,-21 7-2,32-22-3,-32 22-5,0 0-10,14-24-18,-14 24-55,0 0-51,0 0 3,0 0-1,0 0 3</inkml:trace>
        </inkml:traceGroup>
        <inkml:traceGroup>
          <inkml:annotationXML>
            <emma:emma xmlns:emma="http://www.w3.org/2003/04/emma" version="1.0">
              <emma:interpretation id="{A4030126-B836-4B3F-A680-BA892EE08AFB}" emma:medium="tactile" emma:mode="ink">
                <msink:context xmlns:msink="http://schemas.microsoft.com/ink/2010/main" type="inkWord" rotatedBoundingBox="21710,11149 24039,10778 24166,11577 21837,11947"/>
              </emma:interpretation>
              <emma:one-of disjunction-type="recognition" id="oneOf1">
                <emma:interpretation id="interp5" emma:lang="en-US" emma:confidence="1">
                  <emma:literal>create</emma:literal>
                </emma:interpretation>
                <emma:interpretation id="interp6" emma:lang="en-US" emma:confidence="0">
                  <emma:literal>Create</emma:literal>
                </emma:interpretation>
                <emma:interpretation id="interp7" emma:lang="en-US" emma:confidence="0">
                  <emma:literal>creates</emma:literal>
                </emma:interpretation>
                <emma:interpretation id="interp8" emma:lang="en-US" emma:confidence="0">
                  <emma:literal>created</emma:literal>
                </emma:interpretation>
                <emma:interpretation id="interp9" emma:lang="en-US" emma:confidence="0">
                  <emma:literal>crate</emma:literal>
                </emma:interpretation>
              </emma:one-of>
            </emma:emma>
          </inkml:annotationXML>
          <inkml:trace contextRef="#ctx0" brushRef="#br0" timeOffset="5583.8732">2230-356 183,'0'0'125,"-17"-24"3,17 24 1,-26-5-51,-1 0-34,27 5-10,-36 17-7,36-17-5,-36 37-5,21-8-1,-2 2-5,8 5 0,-3 3-5,7 2 0,7-2-3,8-3-1,4-5 1,11-4-3,8-8 0,4-7-2,1-5 0,-2-4-6,1-3-5,-11-7-14,8 11-36,-34-4-78,32-16-1,-32 16-2,12-29 3</inkml:trace>
          <inkml:trace contextRef="#ctx0" brushRef="#br0" timeOffset="5958.8932">2426-254 265,'0'0'133,"0"0"-1,17 24 0,-17-24-97,17 34-10,-17-34-7,22 41-6,-22-41-5,19 36-3,-19-36-1,0 0 0,0 0-1,0 0-1,0 0 1,-24-27-1,14 1 0,-2-3 0,5-5 0,-1-2-1,6 0 1,7 2 0,5 2-1,6 3-1,6 8 2,2 1-2,5 8-2,3 5-3,4 9-6,-7 1-9,10 16-21,-39-19-42,48 22-50,-26-8-1,2 3 1,-24-17 0</inkml:trace>
          <inkml:trace contextRef="#ctx0" brushRef="#br0" timeOffset="6366.3355">2948-295 208,'-15'24'131,"15"-24"-1,0 0 3,0 0-75,15 26-18,-15-26-11,26 10-10,-26-10-7,44 0-3,-20-7-3,5-3-1,-2-7-2,-3-2 0,-2-8 0,-6 1-3,-6-6 1,-7 1 0,-11 2 0,-6 5-1,-8 4 2,-7 11-2,-2 4 2,-6 15 0,4 6 0,1 9-1,6 6 1,6 8 1,11-1-2,9 1 2,7-3-1,7 0 0,10-7-1,8-2-1,7-8-4,-3-4-6,10-1-12,-10-16-17,15 12-40,-18-20-62,9 0 2,-13-7-2,4 0 6</inkml:trace>
          <inkml:trace contextRef="#ctx0" brushRef="#br0" timeOffset="6850.7293">3433-346 247,'0'0'134,"-16"-32"2,16 32 0,-22-19-83,0 9-18,22 10-9,-34 13-9,34-13-6,-36 41-3,19-15-2,5 3-1,5 3-1,2-3-1,7-3 0,-2-26-1,29 27-1,-7-25-1,5-4 0,-1-10 1,1-5-1,-5-5 0,-3-5-2,-5 6 2,-4-3-1,-10 24 1,7-34-1,-7 34 0,0 0-1,0 0 3,0 0-1,0 0 0,7 38 0,3-13 1,7 3 1,2 1-2,1-2 2,1 0-3,1-8-1,2 0-7,-24-19-8,44 20-21,-44-20-64,24-20-39,-14-4-4,2 0 1,-7-17 1</inkml:trace>
          <inkml:trace contextRef="#ctx0" brushRef="#br0" timeOffset="7586.4352">3542-556 275,'0'0'138,"-22"7"-3,22-7 0,0 0-99,44-12-11,-13 2-10,10 5-10,3 3-11,-3-5-12,7 14-21,-21-14-27,14 19-34,-19-15-33,2 11 1,-24-8 44,26 12 33,-26-12 32,0 0 35,8 31 35,-8-31 41,-5 27 37,5-27 4,12 36-40,-12-36-23,0 0-21,26 17-15,-1-10-8,-25-7-5,46-10-7,-46 10-2,43-29-4,-24 8-2,-2-1-1,-7-7-2,-5-2-2,-5 2 2,-10 2-1,10 27 0,-31-34 1,6 29 2,-1 8 1,-3 11 2,5 13 0,0 7 1,7 7 0,7 5 0,8-1 1,9-1-3,10-1 1,9-4-3,6-12 1,6-6-2,8-11 1,0-5-2,0-7-2,0-1-4,-7-7-6,-1 8-12,-14-12-18,15 21-51,-39-7-50,29-5 2,-29 5-2,0 0 4</inkml:trace>
          <inkml:trace contextRef="#ctx0" brushRef="#br0" timeOffset="7006.9881">3520-882 264,'-19'-22'139,"19"22"-1,0 0 4,27 26-92,-15-1-18,17 16-8,-5 7-7,7 15-6,-2 4-2,3 3-4,-3 0-5,-8-7-6,1-5-13,-12-21-17,14 6-51,-24-43-57,12 22-1,-12-22-1,-2-29 2</inkml:trace>
        </inkml:traceGroup>
      </inkml:traceGroup>
    </inkml:traceGroup>
  </inkml:traceGroup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1:48.806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45282CCA-3785-4AFD-995C-79F9588A5F32}" emma:medium="tactile" emma:mode="ink">
          <msink:context xmlns:msink="http://schemas.microsoft.com/ink/2010/main" type="writingRegion" rotatedBoundingBox="16978,12881 19428,12905 19422,13520 16972,13496"/>
        </emma:interpretation>
      </emma:emma>
    </inkml:annotationXML>
    <inkml:traceGroup>
      <inkml:annotationXML>
        <emma:emma xmlns:emma="http://www.w3.org/2003/04/emma" version="1.0">
          <emma:interpretation id="{950052EF-558C-40B2-A235-731F6F91C4F7}" emma:medium="tactile" emma:mode="ink">
            <msink:context xmlns:msink="http://schemas.microsoft.com/ink/2010/main" type="paragraph" rotatedBoundingBox="16978,12881 19428,12905 19422,13520 16972,1349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CA28DE0-F901-4B30-A3CE-5523C43DC442}" emma:medium="tactile" emma:mode="ink">
              <msink:context xmlns:msink="http://schemas.microsoft.com/ink/2010/main" type="line" rotatedBoundingBox="16978,12881 19428,12905 19422,13520 16972,13496"/>
            </emma:interpretation>
          </emma:emma>
        </inkml:annotationXML>
        <inkml:traceGroup>
          <inkml:annotationXML>
            <emma:emma xmlns:emma="http://www.w3.org/2003/04/emma" version="1.0">
              <emma:interpretation id="{BEB198B2-821C-4D06-8E68-C3C98817FD5E}" emma:medium="tactile" emma:mode="ink">
                <msink:context xmlns:msink="http://schemas.microsoft.com/ink/2010/main" type="inkWord" rotatedBoundingBox="16978,12881 19428,12905 19422,13520 16972,13496"/>
              </emma:interpretation>
              <emma:one-of disjunction-type="recognition" id="oneOf0">
                <emma:interpretation id="interp0" emma:lang="en-US" emma:confidence="1">
                  <emma:literal>range</emma:literal>
                </emma:interpretation>
                <emma:interpretation id="interp1" emma:lang="en-US" emma:confidence="0">
                  <emma:literal>rang,</emma:literal>
                </emma:interpretation>
                <emma:interpretation id="interp2" emma:lang="en-US" emma:confidence="0">
                  <emma:literal>Range</emma:literal>
                </emma:interpretation>
                <emma:interpretation id="interp3" emma:lang="en-US" emma:confidence="0">
                  <emma:literal>rang'</emma:literal>
                </emma:interpretation>
                <emma:interpretation id="interp4" emma:lang="en-US" emma:confidence="0">
                  <emma:literal>rang:</emma:literal>
                </emma:interpretation>
              </emma:one-of>
            </emma:emma>
          </inkml:annotationXML>
          <inkml:trace contextRef="#ctx0" brushRef="#br0">24 155 221,'-15'29'120,"15"-29"5,-10 36-1,18-10-69,-8-26-14,9 42-9,-4-21-7,7 6-7,-5-5-5,6-1-6,-13-21 0,9 29-5,-9-29 2,0 0 1,0 0-1,0 0-1,-24-21 1,14-8 5,-2-8-4,5-1 2,0-6-3,4-2 0,6 3-1,6 2-1,4 7-1,6 5 0,3 7-2,2 5-1,5 12-3,0 3-1,5 9-7,-5 1-6,7 11-12,-36-19-22,58 34-56,-58-34-27,48 36 2,-48-36-2</inkml:trace>
          <inkml:trace contextRef="#ctx0" brushRef="#br0" timeOffset="218.7632">603 176 209,'0'0'124,"12"-31"-2,-12 31 5,-21-27-67,21 27-15,-24-7-14,24 7-7,-39 3-6,39-3-3,-48 19-3,26-2 1,-5 0-2,8 7-3,0 0 0,11 0-2,4 3-1,11-3 0,7-2-2,10-3-1,5-7-1,5-5 1,5-7-1,-3-5 0,-2-9 0,-5-3-1,-2-7 0,-11-3 0,-6-2 0,-5 3 0,-5 2-1,0 24 0,-7-37 0,7 37 1,0 0-1,0 0 1,0 0-1,5 22 0,9 0 2,3 4-1,2 1 1,3 2-1,2-2-5,-2-6-4,2 3-11,-24-24-10,44 22-29,-44-22-42,29-12-34,-29 12-4,26-36 6,-19 9 1</inkml:trace>
          <inkml:trace contextRef="#ctx0" brushRef="#br0" timeOffset="562.5437">954 174 203,'-8'-24'116,"8"24"5,0 0 0,0 0-57,0 0-21,17 31-10,-17-31-10,15 36-3,-15-36-5,17 39-1,-17-39-4,9 32-1,-9-32-1,0 0-2,0 0 1,0 0-2,0 0 1,5-32-2,-5 3 0,3-5-1,1 0 0,1-2-2,5 5 0,0 4-1,-10 27-1,29-26 1,-29 26-1,36 14 1,-17 8-2,1 4 0,1 6-5,-1-3-4,4 7-10,-7-12-11,12 13-32,-29-37-72,33 31 1,-33-31-3,42 10 5</inkml:trace>
          <inkml:trace contextRef="#ctx0" brushRef="#br0" timeOffset="1156.3179">1620 130 230,'0'0'127,"-4"-21"1,4 21 4,-25-24-78,25 24-11,-24-15-9,24 15-9,-38-10-4,38 10-7,-44 0-4,20 5-1,0 2-3,2 6-1,0 1-1,22-14 0,-29 34-2,29-34 2,-12 36-2,12-36 0,17 32 0,-17-32-2,39 16 1,-13-11-1,1-5 0,2-5 0,0 1 0,-5-4-1,-2 1 1,-22 7-1,31-12 1,-31 12-1,0 0 1,24-2-1,-24 2 1,0 0-1,25 24 1,-25-24 0,33 38 1,-11-11 1,0 7-1,0 4-2,-3 6 4,-2-3-4,-10 0 4,-2-2-3,-10-8 4,-7-2-5,12-29 5,-46 32-2,12-28 2,-4-6-1,-6-5 0,-2-5-2,3-3 1,2-4-1,5 0-2,7-3 1,4 5-6,25 17-1,-19-29-16,17 7-12,26 25-59,-24-3-50,53-20 0,-22 6-1,15 6 4</inkml:trace>
          <inkml:trace contextRef="#ctx0" brushRef="#br0" timeOffset="1704.2213">1932 186 212,'0'0'124,"0"0"6,0 0-2,27 7-69,-27-7-13,0 0-9,24-2-9,-24 2-7,31-5-7,-31 5-5,39-17-4,-39 17-1,36-29-2,-36 29-1,32-36 0,-32 36-1,16-34 1,-16 34-1,-7-34 1,7 34-1,-26-26 2,4 16 0,-2 5 2,-3 5-1,-2 3 2,3 4 2,-3 3 0,7 9 0,0-2 0,5 7 0,5-2-1,10 4 0,4 1-2,8-1 0,9-1-1,8-4-1,4-1 0,10-6-1,5-4-1,5-3-2,0-5 3,-3-2-2,-2-2 1,-5-3 1,-5 0-1,-4 1 0,-8-1-1,-24 5 1,31-15-5,-31 15-4,0 0-12,19-24-22,-19 24-92,0 0-14,22 2 3,-22-2-5</inkml:trace>
        </inkml:traceGroup>
      </inkml:traceGroup>
    </inkml:traceGroup>
  </inkml:traceGroup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5:03:49.884"/>
    </inkml:context>
    <inkml:brush xml:id="br0">
      <inkml:brushProperty name="width" value="0.07" units="cm"/>
      <inkml:brushProperty name="height" value="0.07" units="cm"/>
      <inkml:brushProperty name="fitToCurve" value="1"/>
    </inkml:brush>
  </inkml:definitions>
  <inkml:traceGroup>
    <inkml:annotationXML>
      <emma:emma xmlns:emma="http://www.w3.org/2003/04/emma" version="1.0">
        <emma:interpretation id="{93087454-C7D5-4473-8E0A-DA277CBFA259}" emma:medium="tactile" emma:mode="ink">
          <msink:context xmlns:msink="http://schemas.microsoft.com/ink/2010/main" type="writingRegion" rotatedBoundingBox="7752,7375 14329,7526 14281,9573 7705,9421"/>
        </emma:interpretation>
      </emma:emma>
    </inkml:annotationXML>
    <inkml:traceGroup>
      <inkml:annotationXML>
        <emma:emma xmlns:emma="http://www.w3.org/2003/04/emma" version="1.0">
          <emma:interpretation id="{0ADAA14D-CB59-4201-9C57-B47B81C8658B}" emma:medium="tactile" emma:mode="ink">
            <msink:context xmlns:msink="http://schemas.microsoft.com/ink/2010/main" type="paragraph" rotatedBoundingBox="9150,7407 14329,7526 14306,8487 9128,8368" alignmentLevel="2"/>
          </emma:interpretation>
        </emma:emma>
      </inkml:annotationXML>
      <inkml:traceGroup>
        <inkml:annotationXML>
          <emma:emma xmlns:emma="http://www.w3.org/2003/04/emma" version="1.0">
            <emma:interpretation id="{AA914393-009B-4848-A6F7-BC1E793AC589}" emma:medium="tactile" emma:mode="ink">
              <msink:context xmlns:msink="http://schemas.microsoft.com/ink/2010/main" type="line" rotatedBoundingBox="9150,7407 14329,7526 14306,8487 9128,8368"/>
            </emma:interpretation>
          </emma:emma>
        </inkml:annotationXML>
        <inkml:traceGroup>
          <inkml:annotationXML>
            <emma:emma xmlns:emma="http://www.w3.org/2003/04/emma" version="1.0">
              <emma:interpretation id="{E247D9F3-2484-4C3B-8D15-644160353320}" emma:medium="tactile" emma:mode="ink">
                <msink:context xmlns:msink="http://schemas.microsoft.com/ink/2010/main" type="inkWord" rotatedBoundingBox="9149,7443 12195,7514 12174,8438 9128,8368"/>
              </emma:interpretation>
              <emma:one-of disjunction-type="recognition" id="oneOf0">
                <emma:interpretation id="interp0" emma:lang="en-US" emma:confidence="1">
                  <emma:literal>Voltage</emma:literal>
                </emma:interpretation>
                <emma:interpretation id="interp1" emma:lang="en-US" emma:confidence="0">
                  <emma:literal>voltage</emma:literal>
                </emma:interpretation>
                <emma:interpretation id="interp2" emma:lang="en-US" emma:confidence="0">
                  <emma:literal>Voltages</emma:literal>
                </emma:interpretation>
                <emma:interpretation id="interp3" emma:lang="en-US" emma:confidence="0">
                  <emma:literal>voltages</emma:literal>
                </emma:interpretation>
                <emma:interpretation id="interp4" emma:lang="en-US" emma:confidence="0">
                  <emma:literal>•Voltage</emma:literal>
                </emma:interpretation>
              </emma:one-of>
            </emma:emma>
          </inkml:annotationXML>
          <inkml:trace contextRef="#ctx0" brushRef="#br0">9 54 94,'-4'-31'116,"4"31"1,0 0 5,-5-22-34,17 44-31,-12-22-11,19 48-12,-7-14-7,15 17-3,-5 2-5,14 12-1,-5-4-4,3 4-4,-3-7-2,-2-5-3,-4-10 0,-1-4-2,-5-7 2,-19-32-2,22 26-1,-22-26 0,0 0-1,0 0 4,24-48-5,-17 7 0,0-12-1,1-3-1,1-9 1,3 0-1,-2-1-1,0 6-1,2 9 4,-5 10-1,0 10-1,-2 7-4,-5 24-7,5-27-10,-5 27-18,0 0-29,0 0-67,15 22-3,-6-1 1,-9-21 0</inkml:trace>
          <inkml:trace contextRef="#ctx0" brushRef="#br0" timeOffset="424.1189">708 378 180,'0'0'121,"0"0"-3,0 0 3,-27 19-78,29 3-6,-2-22-7,-19 46-8,7-19 0,7 9-4,-2-5-1,5 6-6,2-11 0,12-2-9,-12-24 1,41 29 1,-15-26-3,8-6 1,2-9 0,-2-7-2,-2-3-1,-8-4 3,-10-8-4,-11 2 2,-6 1-2,-11 4 0,-8 3-2,-7 2 3,-2 8-1,-1 4-5,3 13 0,0-3-6,29 0-5,-41 26-2,34-4-15,7-22-25,2 22-69,-2-22 0,29 24 2,-7-19 5</inkml:trace>
          <inkml:trace contextRef="#ctx0" brushRef="#br0" timeOffset="705.3817">1080 124 197,'0'0'129,"-3"-24"-1,3 24 3,0 0-73,0 0-20,17 37-12,-5 1-7,-4 6-5,6 9-3,-2 5 0,3 0-3,-1 0-6,-2-8-9,7 1-10,-11-17-18,18 5-36,-26-39-60,37 26-9,-37-26 3,43-17-1</inkml:trace>
          <inkml:trace contextRef="#ctx0" brushRef="#br0" timeOffset="939.7541">1389-6 279,'0'0'131,"0"27"-1,10 18-37,-10-6-61,14 19-6,-9 2-7,7 11-4,-5-6-7,3-2-8,2-1-9,-7-16-14,12 5-26,-17-22-52,14-2-30,-14-27-3,29 17-1</inkml:trace>
          <inkml:trace contextRef="#ctx0" brushRef="#br0" timeOffset="1644.9245">1379 395 295,'-34'-5'131,"34"5"0,0 0-42,0 0-66,15-22-10,9 22-11,10 3-16,-3-8-19,22 20-26,-16-23-23,16 16-40,-10-11-7,3 8 8,-10-7 20,3 14 79,-12-10 22,-6 0 0,-21-2 0,29 10 85,-29-10 27,0 0 0,0 0-11,0 0-26,0 0-14,-33-2-9,33 2-18,-34 9-5,34-9-6,-39 25-4,39-25-1,-46 33-6,29-9-1,3-2 0,4 0-4,8 2 0,2-24-4,9 34 1,-9-34-8,39 19 6,-15-16-5,5-6-1,-2-4-1,2-5-4,-5-5 6,-5-7-5,-4-3 3,-6 1-1,-1 2 5,-8-1-1,0 25 3,-3-33 0,3 33-3,0 0 3,-7 26 2,9-2 2,3 5-4,3 5-1,1 0-5,8 5-4,-2-15-13,16 10-22,-31-34-42,51 26-49,-22-23 2,7-3-1,-2-10 6</inkml:trace>
          <inkml:trace contextRef="#ctx0" brushRef="#br0" timeOffset="2019.9609">2300 443 199,'0'0'126,"-46"-26"2,46 26-2,-51-17-73,51 17-23,-36 22-10,36-22-1,-34 36-7,22-12-2,2 0-2,8 3-3,4-6 0,-2-21-3,22 29 1,0-19-6,4-7 2,3-6-2,0-4-1,0-5 6,-5-3-6,1-2 6,-25 17-4,31-38 2,-31 38-4,0 0 8,0 0 1,0 0-5,0 0 6,-2 41-6,-6-5 6,-1 10 0,-3-3 2,0 3-3,-5-2 2,2 2 1,-4-10 0,0 0 1,-1-12-1,-2-2-1,-4-12-1,-1-8-3,1-4-2,-3-10-5,2 0-6,3-13-10,24 25-15,-31-48-31,43 26-76,-8-7 1,21 5-3,1-10 5</inkml:trace>
          <inkml:trace contextRef="#ctx0" brushRef="#br0" timeOffset="2492.2159">2534 513 145,'10'29'128,"-10"-29"2,0 0 2,24 17-48,-24-17-41,29-2-9,-29 2-13,29-10-2,-29 10-9,34-17 0,-34 17-7,31-34-1,-16 13-4,-6-1 1,-1-2 1,-4 0-4,-4 0 3,-7-1-3,7 25 3,-22-26-1,22 26 1,-41-7 2,20 16-2,-4 11 2,1 6 0,2 6 2,6 4 2,6 2-1,7 3 2,11-2-2,9-5 2,9-5-1,8-5 0,5-5-4,4-6 1,3-4-1,5-6 0,-5-1 0,-5-4-4,-5-6-2,-2 6-7,-12-10-11,7 19-28,-29-7-71,0 0-19,24-12 2,-24 12-1</inkml:trace>
        </inkml:traceGroup>
        <inkml:traceGroup>
          <inkml:annotationXML>
            <emma:emma xmlns:emma="http://www.w3.org/2003/04/emma" version="1.0">
              <emma:interpretation id="{E4753BEF-2158-4CAA-B8CB-5B03A63B84A1}" emma:medium="tactile" emma:mode="ink">
                <msink:context xmlns:msink="http://schemas.microsoft.com/ink/2010/main" type="inkWord" rotatedBoundingBox="12637,7487 14329,7526 14312,8244 12621,8205">
                  <msink:destinationLink direction="from" ref="{9FBEE545-D3E9-4D8D-B820-3DA1A19C7103}"/>
                </msink:context>
              </emma:interpretation>
              <emma:one-of disjunction-type="recognition" id="oneOf1">
                <emma:interpretation id="interp5" emma:lang="en-US" emma:confidence="1">
                  <emma:literal>limit</emma:literal>
                </emma:interpretation>
                <emma:interpretation id="interp6" emma:lang="en-US" emma:confidence="0">
                  <emma:literal>Limit</emma:literal>
                </emma:interpretation>
                <emma:interpretation id="interp7" emma:lang="en-US" emma:confidence="0">
                  <emma:literal>limits</emma:literal>
                </emma:interpretation>
                <emma:interpretation id="interp8" emma:lang="en-US" emma:confidence="0">
                  <emma:literal>Limits</emma:literal>
                </emma:interpretation>
                <emma:interpretation id="interp9" emma:lang="en-US" emma:confidence="0">
                  <emma:literal>timid</emma:literal>
                </emma:interpretation>
              </emma:one-of>
            </emma:emma>
          </inkml:annotationXML>
          <inkml:trace contextRef="#ctx0" brushRef="#br0" timeOffset="3335.0091">3496 6 159,'0'0'129,"-8"27"3,8-27 0,3 53-54,-6-24-33,15 22-11,-12-3-9,15 19-7,-8-4-1,5 5-5,-2-5-3,0-3-3,-3-4-3,0-10-5,3-5-6,-8-17-8,10 0-18,-12-24-27,0 0-78,0 0 0,24-7-2,-19-17 5</inkml:trace>
          <inkml:trace contextRef="#ctx0" brushRef="#br0" timeOffset="3681.7853">3788 286 127,'-17'-24'102,"17"24"-7,-17-24-10,17 24-91,0 0-69,0 0-18,41 7-10,-17 5 2</inkml:trace>
          <inkml:trace contextRef="#ctx0" brushRef="#br0" timeOffset="3525.529">3851 482 197,'0'0'121,"19"31"1,-7-9-2,-12-22-84,17 44-16,-7-23-12,-10-21-31,19 41-30,-19-41-46,-2 25-21,2-25 1,0 0-1</inkml:trace>
          <inkml:trace contextRef="#ctx0" brushRef="#br0" timeOffset="4134.9702">4059 557 146,'4'24'110,"-4"-24"-2,12 36-6,-12-36-64,13 29-12,-13-29-5,4 22-5,-4-22 2,0 0 0,0 0 0,0 0 2,0 0-2,0 0 0,-7-39-4,7 39-3,10-41-8,-3 17 2,-7 24-7,19-39 3,-19 39-6,27-21 4,-27 21-5,29 5-1,-29-5 3,19 24-6,-19-24 4,15 31-6,-15-31 8,14 27-4,-14-27 4,0 0 4,0 0 1,32 2 5,-32-2-5,31-31 7,-31 31-6,36-34 6,-36 34-8,41-19 4,-41 19-1,39-3-3,-39 3 5,29 29-9,-17-7 0,-7 0-20,7 7-23,-14-8-75,2-21-4,7 32 2,-7-32-3</inkml:trace>
          <inkml:trace contextRef="#ctx0" brushRef="#br0" timeOffset="4338.105">4624 521 221,'0'0'124,"0"0"-4,12 24 0,-5 2-96,-7-26-7,7 44-9,-2-20-9,-5-24-14,15 44-25,-15-44-22,0 0-58,0 0 3,22 14-5,-22-14 6</inkml:trace>
          <inkml:trace contextRef="#ctx0" brushRef="#br0" timeOffset="4467.0951">4585 352 155,'-17'-25'98,"17"25"-15,-19-24-32,19 24-127,0 0-18,17-26-6,-17 26-4</inkml:trace>
          <inkml:trace contextRef="#ctx0" brushRef="#br0" timeOffset="4888.0297">4832 499 191,'0'0'129,"-25"-19"-3,25 19 2,0 0-56,27-29-51,7 26-10,-3 1-1,8 7-12,4 4-7,-6-11-25,13 19-58,-13-15-34,1 5-1,-11-7-2</inkml:trace>
          <inkml:trace contextRef="#ctx0" brushRef="#br0" timeOffset="4700.5188">4856 112 183,'0'0'132,"22"17"-2,-13 12 5,-9-29-72,12 61-28,-7-23-11,7 18-6,-2-5-2,2 2-8,0 0-5,-5-10-10,8 6-9,-13-20-23,20 14-47,-22-43-45,17 36-5,-17-36 2,0 0 1</inkml:trace>
        </inkml:traceGroup>
      </inkml:traceGroup>
    </inkml:traceGroup>
    <inkml:traceGroup>
      <inkml:annotationXML>
        <emma:emma xmlns:emma="http://www.w3.org/2003/04/emma" version="1.0">
          <emma:interpretation id="{931ADDB3-2E73-4B3C-B4EB-8162AB697BB6}" emma:medium="tactile" emma:mode="ink">
            <msink:context xmlns:msink="http://schemas.microsoft.com/ink/2010/main" type="paragraph" rotatedBoundingBox="7735,8354 12728,8494 12698,9561 7705,942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FC4EF62-B0AA-464E-A93D-9699A74FF985}" emma:medium="tactile" emma:mode="ink">
              <msink:context xmlns:msink="http://schemas.microsoft.com/ink/2010/main" type="line" rotatedBoundingBox="7735,8354 12728,8494 12698,9561 7705,9420"/>
            </emma:interpretation>
          </emma:emma>
        </inkml:annotationXML>
        <inkml:traceGroup>
          <inkml:annotationXML>
            <emma:emma xmlns:emma="http://www.w3.org/2003/04/emma" version="1.0">
              <emma:interpretation id="{53E11CD6-E833-40DA-8DC0-3059B3B09CA6}" emma:medium="tactile" emma:mode="ink">
                <msink:context xmlns:msink="http://schemas.microsoft.com/ink/2010/main" type="inkWord" rotatedBoundingBox="9577,8406 12728,8494 12710,9135 9559,9046"/>
              </emma:interpretation>
              <emma:one-of disjunction-type="recognition" id="oneOf2">
                <emma:interpretation id="interp10" emma:lang="en-US" emma:confidence="0">
                  <emma:literal>reached</emma:literal>
                </emma:interpretation>
                <emma:interpretation id="interp11" emma:lang="en-US" emma:confidence="0">
                  <emma:literal>reached]</emma:literal>
                </emma:interpretation>
                <emma:interpretation id="interp12" emma:lang="en-US" emma:confidence="0">
                  <emma:literal>breached</emma:literal>
                </emma:interpretation>
                <emma:interpretation id="interp13" emma:lang="en-US" emma:confidence="0">
                  <emma:literal>reached?</emma:literal>
                </emma:interpretation>
                <emma:interpretation id="interp14" emma:lang="en-US" emma:confidence="0">
                  <emma:literal>reached}</emma:literal>
                </emma:interpretation>
              </emma:one-of>
            </emma:emma>
          </inkml:annotationXML>
          <inkml:trace contextRef="#ctx0" brushRef="#br0" timeOffset="5827.567">452 1212 140,'0'0'118,"-22"17"2,22-17 1,-10 29-68,10-29-13,-2 41-9,2-20-9,5 11-6,-1-3-6,4 0-2,-6-5-4,-2-24-1,10 34-2,-10-34 1,0 0-1,0 0-1,0 0 2,7-37-2,-7 11 2,2-6-2,3-6 2,0-1-2,2 1 3,3 1-2,0 6 1,2 2 0,2 5 0,-14 24-1,34-29-3,-34 29-3,43-8-7,-43 8-8,46 10-18,-46-10-30,46 12-57,-46-12-3,41 24 0,-41-24 3</inkml:trace>
          <inkml:trace contextRef="#ctx0" brushRef="#br0" timeOffset="6234.9042">894 1344 140,'17'22'121,"-17"-22"0,26 5 2,-26-5-69,39-5-16,-39 5-10,36-2-11,-36 2-7,41-7-5,-41 7-1,41-13-1,-41 13-2,34-21-1,-34 21 1,22-29-2,-22 29 0,0-29 0,0 29 0,-24-22-1,2 20 0,-7 4 2,-3 8 0,-4 7 2,-2 4 0,4 11 1,0-1 0,10 3 1,4-3 1,16 6 1,6-8-2,12-3 0,13-2-2,9-9-6,10 2-9,3-12-17,16 7-33,-14-15-63,6-2 1,-3-4-5,-4-3 3</inkml:trace>
          <inkml:trace contextRef="#ctx0" brushRef="#br0" timeOffset="6626.6565">1498 1369 182,'0'0'120,"-27"-15"4,27 15-3,0 0-74,-39 0-13,39 0-11,-29 24-7,29-24-4,-29 37-3,17-16-2,0 1-2,5 0-1,7-22-1,0 36-1,0-36-1,22 19-1,-22-19 0,41 3-1,-17-10-2,3-6 1,-3 1 1,0-2-1,-24 14 0,34-32 1,-34 32 0,17-21 0,-17 21 0,0 0 2,0 0-3,0 0 1,26 21-1,-26-21-1,27 32-5,-27-32-5,41 39-13,-41-39-29,51 24-65,-27-17-8,2-2 2,-4-8-1</inkml:trace>
          <inkml:trace contextRef="#ctx0" brushRef="#br0" timeOffset="6907.9306">1952 1318 168,'0'0'121,"-29"-22"-2,29 22 4,-27-2-70,27 2-20,-29 34-12,15-8-3,-3-2-4,7 8-2,-2-6-2,7 6-3,5-8-2,12-2-1,5-1-4,10-6-5,7 2-5,0-12-10,14 4-20,-12-16-39,10 5-47,-10-8-5,5-2 4,-12-3-2</inkml:trace>
          <inkml:trace contextRef="#ctx0" brushRef="#br0" timeOffset="7314.2242">2164 1086 214,'0'0'127,"0"0"0,8 34-1,11 4-88,-9-1-10,9 13-4,-7 4-9,3 1-2,-6-4-7,3-5-2,-7-8-5,0-9 1,-5-29-3,7 32 1,-7-32 0,0 0 0,24-12 0,-24 12 1,29-44 1,-7 18 0,2-1 1,3 3 0,-3 2 0,-2 8 1,0 6-1,-1 13 0,-21-5 0,32 27 1,-18-5-4,-4 2-6,7 2-10,-17-26-15,26 44-34,-26-44-63,29 24 3,-29-24-5,41-2 3</inkml:trace>
          <inkml:trace contextRef="#ctx0" brushRef="#br0" timeOffset="7738.098">2846 1422 249,'-5'24'129,"5"-24"1,0 0-3,24 27-100,-24-27-5,39 2-4,-39-2-8,43-7-3,-19-1-5,-2-4 0,-22 12-2,39-31 0,-39 31-1,19-39 0,-19 39 0,5-41 1,-5 41 0,-15-38 0,15 38 1,-33-22-1,8 19 2,1 6 0,-2 7 2,2 9-1,-1 3 1,6 7 1,5 2-1,6 3 0,6-3-1,9 1-1,10-3-4,5-10-5,12 3-8,-1-17-12,16 9-28,-15-19-75,14 3-2,-7-15-4,2 0 4</inkml:trace>
          <inkml:trace contextRef="#ctx0" brushRef="#br0" timeOffset="8411.0423">3269 1004 265,'0'0'133,"0"0"1,0 0 0,36 14-101,-36-14-8,31 49-3,-16-13-5,4 10-4,-2-3-4,0 6-3,-3-1-2,3 0-1,-2-7-3,-3-2 1,2-8-1,-2-2 0,-2-4 0,-3-4 0,-7-21 0,10 27 1,-10-27-2,0 0 2,0 0-2,0 0 0,0 0-1,0 0 0,0 0-1,0 0-1,0 0-1,0 0-3,0 0 1,0 0-2,0 0-2,0 0 1,0 0 0,0 0 1,0 0 3,14-22 3,-14 22 3,0 0 3,-9-26 2,9 26 0,-12-22 0,12 22 1,-24-22-2,24 22-1,-32-22 2,32 22-2,-36-19 1,36 19 0,-39-10 0,39 10 1,-36 5-2,36-5 1,-29 19-2,29-19 0,-14 27 0,14-27 0,0 31-1,0-31 0,19 27 1,-19-27-2,36 17 0,-12-10 1,-2-4-1,2-1 0,-2-2-1,-22 0-1,39 0-2,-39 0-2,24 0-3,-24 0-2,0 0-6,0 0-7,24 0-14,-24 0-35,0 0-58,12-24-2,-12 24 3,22-17 0</inkml:trace>
          <inkml:trace contextRef="#ctx0" brushRef="#br0" timeOffset="144300.7256">-1406 1867 87,'-24'22'110,"24"-22"-2,0 0 8,0 0-59,0 0-6,0 0-6,-13 22-6,13-22-10,0 0-1,0 0-2,0 0-4,0 0-2,0 0-3,0 0-2,32 12-4,-32-12-1,34 10 3,-34-10-3,43 9-1,-16-9-1,2 0-2,2-5 0,5-7-1,3-2 1,2-6-5,0-1 3,3-3-1,-1-1 1,1-4 0,-1-2-1,1-3 0,-3-4-1,0-6-1,2-4 1,1-3-1,-3-5 1,5-2-2,-3 3 2,1 2-3,-6 2 3,1 8-2,-5 9 1,-3 0-1,-2 10 0,-2 4 0,-1 1 1,1 5-1,0-1 0,-3 5-1,2-2 2,-2 7 0,-24 5-2,37-12 2,-37 12-1,21-2 1,-21 2 0,0 0-2,0 0 2,0 0-2,0 0 1,0 0-1,0 0 2,0 0-2,0 0 2,0 0-1,0 0 1,0 0 0,0 0 0,0 0 0,0 0-1,0 0 1,0 0-2,0 0 2,0 0-1,0 0 1,0 0-1,0 0 1,0 0-1,0 0-1,0 0 0,0 0-2,0 0-3,0 0-3,0 0-4,0 0-10,0 0-19,0 0-49,0 0-59,0 0 1,8 29-2,-8-29 3</inkml:trace>
          <inkml:trace contextRef="#ctx0" brushRef="#br0" timeOffset="145630.9622">-203 995 159,'0'0'121,"-12"-26"5,12 26-1,-24-27-69,24 27-10,-27-17-11,27 17-9,-53-14-5,17 11-5,-13-2-3,-4 5-2,-10 0-1,3 3-3,2-1-1,7 3-1,8-3-2,9 1-1,34-3-1,-24 10-2,24-10 1,43 4-1,1-1 0,16-3 1,10 2 0,10-2 1,2-2-1,0-1 1,-4-1-1,-13 1 1,-12 1-1,-12 4 1,-12 3 0,-7 0 1,-22-5 1,21 31 1,-18-9 0,-3 7 2,-5 2 0,-2 6 2,-5-1-2,-3 2 1,-4 1-2,0-5 0,-1-3-1,1 1 0,-3-6-3,5-2 0,17-24-1,-26 37-3,26-37-3,-15 29-8,15-29-17,0 0-39,12 34-75,-12-34-3,24 12-3,-24-12-2</inkml:trace>
        </inkml:traceGroup>
      </inkml:traceGroup>
    </inkml:traceGroup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42.388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8EA02BD8-8742-4F96-93AE-7C019B858B01}" emma:medium="tactile" emma:mode="ink">
          <msink:context xmlns:msink="http://schemas.microsoft.com/ink/2010/main" type="inkDrawing" rotatedBoundingBox="1045,11245 1147,12432 1104,12436 1003,11249" semanticType="callout" shapeName="Other"/>
        </emma:interpretation>
      </emma:emma>
    </inkml:annotationXML>
    <inkml:trace contextRef="#ctx0" brushRef="#br0">171 1403 1,'-10'-24'32,"3"10"42,7 14 0,-17-19-49,17 19-4,0 0-5,0 0-4,-12 3 1,12-3-7,1 28-1,2 0 1,1 10 7,1 11 2,2 17 1,-1 15 0,2 8-3,0 11-1,-1 4-1,2 0 0,1-3-7,-2-5-3,-2-15 1,2-10-7,1-14-6,-3-14-11,3-11-4,-5-16-21,-4-16-42,0 0 2,5-22-4,-5-7 71</inkml:trace>
  </inkml:traceGroup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5:04:28.263"/>
    </inkml:context>
    <inkml:brush xml:id="br0">
      <inkml:brushProperty name="width" value="0.07" units="cm"/>
      <inkml:brushProperty name="height" value="0.07" units="cm"/>
      <inkml:brushProperty name="fitToCurve" value="1"/>
    </inkml:brush>
  </inkml:definitions>
  <inkml:traceGroup>
    <inkml:annotationXML>
      <emma:emma xmlns:emma="http://www.w3.org/2003/04/emma" version="1.0">
        <emma:interpretation id="{7E2823B6-8A74-4F34-9AC9-F252B0D8ADF7}" emma:medium="tactile" emma:mode="ink">
          <msink:context xmlns:msink="http://schemas.microsoft.com/ink/2010/main" type="inkDrawing" rotatedBoundingBox="16256,5337 18939,7386 18495,7967 15812,5918" semanticType="callout" shapeName="Other">
            <msink:sourceLink direction="to" ref="{345BA0C0-E475-43B2-8331-A96459CA93E7}"/>
            <msink:sourceLink direction="from" ref="{08AEE3B0-5856-4BB2-8431-39B033C7E832}"/>
          </msink:context>
        </emma:interpretation>
      </emma:emma>
    </inkml:annotationXML>
    <inkml:trace contextRef="#ctx0" brushRef="#br0">2579 2091 134,'0'0'110,"0"0"7,0 0-34,0 0-26,0 0-7,0 0-8,3-24-7,-3 24-6,0 0-5,0 0-2,-7-22-1,7 22-3,0 0-3,-15-24-3,15 24-1,-22-27-1,22 27 0,-31-39-2,9 15 1,0-2-2,-7-6-2,0-4 1,-7-5 0,-3-5-1,-6-2 0,-1-3-1,-3-5 0,1 1 0,0-6 2,-3 1-4,5 0 2,0-1-1,0 1 0,3-1 0,-1 3-2,-4-2 2,2 2-3,0 5 4,-2 0-5,-3 0 3,3 0-3,0 4 3,-3 1-1,5 2-1,-5 2 0,0 1 0,1 2 0,-3 5 0,-5 2 2,-5 2-2,0 6 1,-5-1 0,3 1-1,2 2 1,5 2 0,0 0-1,8 0 0,1 1 0,3 1 1,5-1-2,0 4 1,-5 0 0,3 0 1,-1 0-1,1 2 0,-1 3-1,3-2 1,3 2 0,4 0 1,5 2-2,5 0 1,2 1-1,22 9 1,-29-17 1,29 17-1,0 0 0,-27-12 0,27 12 0,0 0-1,0 0 0,0 0-1,0 0-2,0 0-4,0 0-4,0 0-12,0 0-17,0 0-37,0 0-68,24 17-2,-2-17-2,17 9 0</inkml:trace>
    <inkml:trace contextRef="#ctx0" brushRef="#br0" timeOffset="921.928">656-52 64,'0'0'99,"0"0"3,-2-27 5,2 27-49,0 0-4,0 0-8,0 0-5,0 0-8,-29-19-7,29 19-3,-29 0-6,29 0-1,-48 0-3,21 2 0,-9-2-4,-1 5 0,-4-5-2,0 5 0,0-3-1,3 3-1,-6-2-1,3 1-1,2-1 1,3 2-1,2-3-1,5 3 0,0-3 0,5 1-1,24-3 0,-29 5 0,29-5 0,0 0 0,-24 7 0,24-7-1,0 0 0,0 0 1,0 0-1,0 0 0,0 0 0,-5 24 2,5-24-2,5 24 1,-5-24 1,12 41-1,-2-14 1,4 4 0,1 3 0,11 5 1,1 2-1,2 2 2,2 1-2,3 2 2,-2-5 0,-1-3 0,-2-4-2,-10-5 2,-2-5-2,-2-2 0,-15-22-1,14 24 1,-14-24-1,0 0 0,0 0 0,0 0-1,0 0 1,0 0-1,0 0-2,0 0-7,10 22-9,-10-22-24,0 0-89,0 0-12,0 0-3,0 0-6</inkml:trace>
  </inkml:traceGroup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5:04:38.933"/>
    </inkml:context>
    <inkml:brush xml:id="br0">
      <inkml:brushProperty name="width" value="0.07" units="cm"/>
      <inkml:brushProperty name="height" value="0.07" units="cm"/>
      <inkml:brushProperty name="fitToCurve" value="1"/>
    </inkml:brush>
  </inkml:definitions>
  <inkml:traceGroup>
    <inkml:annotationXML>
      <emma:emma xmlns:emma="http://www.w3.org/2003/04/emma" version="1.0">
        <emma:interpretation id="{854718EC-F405-4029-AA0C-BC2C72AF56F5}" emma:medium="tactile" emma:mode="ink">
          <msink:context xmlns:msink="http://schemas.microsoft.com/ink/2010/main" type="writingRegion" rotatedBoundingBox="17500,5496 22649,5488 22654,8298 17505,8306"/>
        </emma:interpretation>
      </emma:emma>
    </inkml:annotationXML>
    <inkml:traceGroup>
      <inkml:annotationXML>
        <emma:emma xmlns:emma="http://www.w3.org/2003/04/emma" version="1.0">
          <emma:interpretation id="{26885E49-5049-479E-8738-49C9145ABF7E}" emma:medium="tactile" emma:mode="ink">
            <msink:context xmlns:msink="http://schemas.microsoft.com/ink/2010/main" type="paragraph" rotatedBoundingBox="17500,5496 22649,5488 22654,8298 17505,830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F1953D5-397C-4F2C-82D6-7FF25C8B82F6}" emma:medium="tactile" emma:mode="ink">
              <msink:context xmlns:msink="http://schemas.microsoft.com/ink/2010/main" type="line" rotatedBoundingBox="17500,5496 21445,5490 21446,6506 17502,6513"/>
            </emma:interpretation>
          </emma:emma>
        </inkml:annotationXML>
        <inkml:traceGroup>
          <inkml:annotationXML>
            <emma:emma xmlns:emma="http://www.w3.org/2003/04/emma" version="1.0">
              <emma:interpretation id="{345BA0C0-E475-43B2-8331-A96459CA93E7}" emma:medium="tactile" emma:mode="ink">
                <msink:context xmlns:msink="http://schemas.microsoft.com/ink/2010/main" type="inkWord" rotatedBoundingBox="17500,5496 20335,5492 20337,6508 17502,6513">
                  <msink:destinationLink direction="to" ref="{7E2823B6-8A74-4F34-9AC9-F252B0D8ADF7}"/>
                </msink:context>
              </emma:interpretation>
              <emma:one-of disjunction-type="recognition" id="oneOf0">
                <emma:interpretation id="interp0" emma:lang="en-US" emma:confidence="0">
                  <emma:literal>Voltage</emma:literal>
                </emma:interpretation>
                <emma:interpretation id="interp1" emma:lang="en-US" emma:confidence="0">
                  <emma:literal>voltage</emma:literal>
                </emma:interpretation>
                <emma:interpretation id="interp2" emma:lang="en-US" emma:confidence="0">
                  <emma:literal>Vottage</emma:literal>
                </emma:interpretation>
                <emma:interpretation id="interp3" emma:lang="en-US" emma:confidence="0">
                  <emma:literal>voyage</emma:literal>
                </emma:interpretation>
                <emma:interpretation id="interp4" emma:lang="en-US" emma:confidence="0">
                  <emma:literal>rootage</emma:literal>
                </emma:interpretation>
              </emma:one-of>
            </emma:emma>
          </inkml:annotationXML>
          <inkml:trace contextRef="#ctx0" brushRef="#br0">0 121 262,'21'-7'131,"6"27"-1,-27-20-9,48 55-90,-24-14-8,18 15-5,-11 2-7,3 2-3,-5-2-5,-3-5 0,-2-7-2,-4-7-1,-3-5 0,-5-13 1,-12-21-1,17 32 2,-17-32 2,0 0 1,0 0 1,0 0-1,9-41 1,-6 4 0,-3-18 0,2-8-2,-2-12-1,3 0-2,-3 0 2,2 5-3,-2 8 2,2 8-1,-2 18 1,0 10-4,0 26-3,0-29-8,0 29-9,0 0-15,22 12-43,-22-12-56,27 26-4,-27-26 1,26 36 1</inkml:trace>
          <inkml:trace contextRef="#ctx0" brushRef="#br0" timeOffset="406.2358">594 356 230,'-7'-22'126,"7"22"0,0 0-1,-22 27-91,22-27-9,-22 48-8,10-17-5,10 6-1,-3-4-3,10 1 2,2-10-3,-7-24 0,34 29-3,-8-24 1,3-10-2,3-7 0,-3-5 0,-3-4-2,-6-4 1,-6-4-2,-9 0 1,-10 1-1,-12 3 1,-4 1-1,-8 5 0,-5 2-3,0 7-3,0 3-5,5 9-8,-2-4-14,21 24-27,-12-17-55,22-5-18,5 24 1,-5-24 2</inkml:trace>
          <inkml:trace contextRef="#ctx0" brushRef="#br0" timeOffset="691.5368">1046-33 282,'0'0'133,"0"0"2,0 0-3,-27-17-101,32 39-6,-5 2-10,7 14-3,-2 8-7,2 15 2,-2 4-3,0 7 0,0 1-7,-3-5-4,6-3-12,-8-17-8,12 5-20,-15-31-29,20 2-60,-17-24-1,29-7 3,-17-22 2</inkml:trace>
          <inkml:trace contextRef="#ctx0" brushRef="#br0" timeOffset="1491.9083">1183 327 204,'0'0'129,"-36"5"3,36-5 0,0 0-79,0 0-21,0 0-12,49-12-9,-11 12-8,3-5-5,8 5-10,-6-8-7,8 11-8,-15-13-9,12 13-10,-19-15-5,12 14 2,-41-2 5,51-10 14,-51 10 18,34-9 16,-34 9 15,0 0 14,22 0 11,-22 0 4,0 0 3,-41 4-6,41-4-10,-44 17-8,22 5-5,-7-7-4,5 9-4,-2 5-4,4 2-3,3-2-3,9 3-3,3 1-1,9-8 1,5-4-1,-7-21 1,32 17-2,-10-19 1,4-8 0,-2-4 1,0-8 0,-2-2 0,-5-3-1,-2 3 0,-15 24 0,17-34 0,-17 34 0,0 0-2,0 0 1,9 24 1,-6 3-2,-1-1-3,5 11-3,1-8-6,8 9-9,-6-16-15,21 12-33,-31-34-64,51 31 1,-22-33 0,10-3 5</inkml:trace>
          <inkml:trace contextRef="#ctx0" brushRef="#br0" timeOffset="910.3003">1270-9 239,'0'0'127,"0"0"4,0 0-2,0 0-86,15 27-12,-15 4-11,2 12-4,-2 11-5,0 8-2,0 6-5,-2-3-3,0 3-8,-3-13-7,7 3-15,-9-24-22,26 7-53,-19-41-30,17 29-1,-17-29 0</inkml:trace>
          <inkml:trace contextRef="#ctx0" brushRef="#br0" timeOffset="1929.4056">2106 368 254,'0'0'134,"-12"-34"0,12 34 0,-41-12-92,41 12-13,-41 24-14,17-2-6,0 2-4,5 3-2,2 2-3,7 0 0,8-5 0,2-24 0,4 29 1,-4-29-1,34 9 0,-12-11-1,4-5 2,1-1-1,0 1 0,-1-2 0,-2 4-1,-24 5 1,34 5-1,-34-5 0,22 36 0,-20-10 2,1 11-1,-6 4 2,-1 2 0,-9 3 4,-6-2-1,-5-1 2,-5-7-1,-5 1 1,-7-11 0,-2-4-1,-3-8-1,2-6-2,3-8-1,7-10-5,8-2-5,2-12-13,24 24-23,-10-53-78,36 26-19,-1-14-4,23 7 1</inkml:trace>
          <inkml:trace contextRef="#ctx0" brushRef="#br0" timeOffset="2335.6719">2375 452 264,'0'0'135,"-13"25"1,13-25-3,0 0-106,0 0-4,39 16-5,-39-16-6,39-4-4,-15-8-3,0-3-2,-2-2 0,2-7-2,-5-3 1,-4-2-1,-3 0 1,-5 3 0,-7 2-1,-7 2 1,7 22 0,-34-27 0,7 27 0,-1 10 1,-4 7-1,1 10 1,2 4-1,7 10 0,10-2-1,9 2 1,11-3-2,13-1-1,11-8-2,9-8-3,12-1-6,-5-13-6,13 12-15,-20-26-30,19 14-74,-21-12-3,2 8 1,-12-13 1</inkml:trace>
        </inkml:traceGroup>
        <inkml:traceGroup>
          <inkml:annotationXML>
            <emma:emma xmlns:emma="http://www.w3.org/2003/04/emma" version="1.0">
              <emma:interpretation id="{493818D8-08C6-4116-B36A-52B07E667D57}" emma:medium="tactile" emma:mode="ink">
                <msink:context xmlns:msink="http://schemas.microsoft.com/ink/2010/main" type="inkWord" rotatedBoundingBox="20750,5566 21445,5565 21446,6059 20750,6060"/>
              </emma:interpretation>
              <emma:one-of disjunction-type="recognition" id="oneOf1">
                <emma:interpretation id="interp5" emma:lang="en-US" emma:confidence="1">
                  <emma:literal>in</emma:literal>
                </emma:interpretation>
                <emma:interpretation id="interp6" emma:lang="en-US" emma:confidence="0">
                  <emma:literal>ion</emma:literal>
                </emma:interpretation>
                <emma:interpretation id="interp7" emma:lang="en-US" emma:confidence="0">
                  <emma:literal>in.</emma:literal>
                </emma:interpretation>
                <emma:interpretation id="interp8" emma:lang="en-US" emma:confidence="0">
                  <emma:literal>ink</emma:literal>
                </emma:interpretation>
                <emma:interpretation id="interp9" emma:lang="en-US" emma:confidence="0">
                  <emma:literal>inn</emma:literal>
                </emma:interpretation>
              </emma:one-of>
            </emma:emma>
          </inkml:annotationXML>
          <inkml:trace contextRef="#ctx0" brushRef="#br0" timeOffset="2775.2165">3317 102 240,'-22'-29'122,"-2"3"2,24 26-12,-22-25-90,22 25-32,0 0-42,29 10-64,3 7-7,-3-3 2,9 13-4</inkml:trace>
          <inkml:trace contextRef="#ctx0" brushRef="#br0" timeOffset="2634.5839">3399 291 233,'0'0'139,"0"0"-4,0 0 0,0 0-83,2 26-32,8-2-5,-8-2-10,1 7-10,4 2-10,-9-6-12,11 11-24,-9-36-27,-5 31-54,5-31 0,0 0 0,-2-22 5</inkml:trace>
          <inkml:trace contextRef="#ctx0" brushRef="#br0" timeOffset="3072.1416">3599 317 183,'8'24'116,"-6"-2"1,3 0-1,-5-22-77,0 31-11,0-31-10,2 22-4,-2-22 0,0 0 1,0 0-1,3-24 2,-1-5-1,10 0-2,-2-7-2,9 4-2,1 1-3,6 4-2,1 8 0,2 9-2,0 13-1,0 9 0,-5 7-2,-2 8-2,-5 4-4,-5 0-6,4 10-13,-16-41-29,17 51-77,-17-51-4,15 34 1,-15-34-3</inkml:trace>
        </inkml:traceGroup>
      </inkml:traceGroup>
      <inkml:traceGroup>
        <inkml:annotationXML>
          <emma:emma xmlns:emma="http://www.w3.org/2003/04/emma" version="1.0">
            <emma:interpretation id="{912EBFB3-209E-4BAA-A2E1-8B1ACFE271B0}" emma:medium="tactile" emma:mode="ink">
              <msink:context xmlns:msink="http://schemas.microsoft.com/ink/2010/main" type="line" rotatedBoundingBox="18645,6518 22444,6406 22467,7175 18667,7286"/>
            </emma:interpretation>
          </emma:emma>
        </inkml:annotationXML>
        <inkml:traceGroup>
          <inkml:annotationXML>
            <emma:emma xmlns:emma="http://www.w3.org/2003/04/emma" version="1.0">
              <emma:interpretation id="{08AEE3B0-5856-4BB2-8431-39B033C7E832}" emma:medium="tactile" emma:mode="ink">
                <msink:context xmlns:msink="http://schemas.microsoft.com/ink/2010/main" type="inkWord" rotatedBoundingBox="18645,6518 22444,6406 22467,7175 18667,7286">
                  <msink:destinationLink direction="from" ref="{7E2823B6-8A74-4F34-9AC9-F252B0D8ADF7}"/>
                </msink:context>
              </emma:interpretation>
              <emma:one-of disjunction-type="recognition" id="oneOf2">
                <emma:interpretation id="interp10" emma:lang="en-US" emma:confidence="1">
                  <emma:literal>acceptable</emma:literal>
                </emma:interpretation>
                <emma:interpretation id="interp11" emma:lang="en-US" emma:confidence="0">
                  <emma:literal>accept-able</emma:literal>
                </emma:interpretation>
                <emma:interpretation id="interp12" emma:lang="en-US" emma:confidence="0">
                  <emma:literal>Acceptable</emma:literal>
                </emma:interpretation>
                <emma:interpretation id="interp13" emma:lang="en-US" emma:confidence="0">
                  <emma:literal>acceptably</emma:literal>
                </emma:interpretation>
                <emma:interpretation id="interp14" emma:lang="en-US" emma:confidence="0">
                  <emma:literal>acceptab\e</emma:literal>
                </emma:interpretation>
              </emma:one-of>
            </emma:emma>
          </inkml:annotationXML>
          <inkml:trace contextRef="#ctx0" brushRef="#br0" timeOffset="4949.2421">1435 1291 154,'0'0'107,"2"-32"7,-2 32-31,-7-33-32,7 33-7,-5-27-10,5 27-7,-26-12-4,26 12-6,-44 2-2,17 10-3,-6 5-2,1 7-2,-2 5-2,8 5-1,4 0-1,5 2-1,10-4-2,9-3 2,10-8-3,-12-21 1,46 22 0,-12-22 0,0-5-3,2-7 2,-2-5-1,-5-4-1,-2-1 1,-8-2 0,-7 0 0,-5 2 0,-7 22 2,0-29-1,0 29 0,0 0 0,0 0 1,0 0-1,0 0 1,0 38 0,10-13-1,0 1 0,4 3 0,3-2-1,2 2-4,-19-29-6,44 46-11,-44-46-23,46 26-59,-46-26-25,46 5-1,-46-5-1</inkml:trace>
          <inkml:trace contextRef="#ctx0" brushRef="#br0" timeOffset="5230.5188">1734 1221 188,'0'0'120,"-34"2"-1,34-2 1,-26 15-83,26-15-5,-22 26-7,22-26-8,-22 44-1,13-20-3,6 7-1,1-4-3,7 4-3,4-4-4,8-1-7,10 1-8,-1-15-14,18 17-32,-15-22-68,17 5-3,-12-14-1,7 0 0</inkml:trace>
          <inkml:trace contextRef="#ctx0" brushRef="#br0" timeOffset="5543.0235">2027 1221 190,'-32'-29'127,"32"29"-3,0 0 3,0 0-80,-26-12-10,26 12-10,-17 24-9,10 0-3,-8 0-5,8 7-1,-5 1-3,7 4-1,0 0-3,5-2 0,7 0-1,8-5-3,9-5-3,0-2-4,12-3-6,-7-9-12,17 12-31,-17-20-72,17 3-4,-14-10 2,4 0 0</inkml:trace>
          <inkml:trace contextRef="#ctx0" brushRef="#br0" timeOffset="6106.5628">2278 1322 209,'0'0'126,"-22"36"-1,22-36-1,10 37-92,-10-37-7,19 29-7,-19-29-7,36 14-5,-11-14-3,4-7-4,0-3 0,-3-7-2,1 0 1,-6-7-1,-4 0 1,-7-3 0,-8 6 0,-6-1 1,4 22 2,-29-27 0,7 23 0,-5 8 2,1 9-1,-1 3 2,3 9-1,5 4 1,2 7-2,9 0 2,6 3-3,9-3 1,8 0-4,4-7-3,13 0-7,-3-14-13,19 4-24,-14-21-34,14 4-44,-7-9 1,5-5 0,-7-8 4</inkml:trace>
          <inkml:trace contextRef="#ctx0" brushRef="#br0" timeOffset="6356.5792">2790 1448 141,'0'0'111,"5"26"0,-8-1 0,8 6-70,-12-7-12,12 10-8,-8-8-7,3 6-3,-2-10 0,2-22 0,-2 26 1,2-26 1,0 0 0,0 0 0,-5-38-1,5 6-1,0-14 0,2 0-4,3-9 0,5-3-5,4 2-1,6 8-2,4 7 3,2 7-4,6 17 1,-1 10-2,-2 12 0,-5 12 1,-7 9-1,-7 8 1,-8 7-2,-11 3 0,-6 1-2,-9-1 0,-3-3-4,-4-10-3,4 3-7,-4-24-16,14 12-26,-7-27-61,24 5 1,-12-32-1,19 1 2</inkml:trace>
          <inkml:trace contextRef="#ctx0" brushRef="#br0" timeOffset="7169.124">3157 1155 236,'0'0'130,"0"0"0,-12-26-3,39 23-99,-27 3-14,43-7-14,-6 12-17,-11-7-26,27 16-31,-17-9-50,10 7 0,-9-2 2,6 7 42,-16-13 26,4 11 28,-9-3 35,-22-12 45,0 0 51,0 0 11,14 24 1,-35-24-38,21 0-17,-44 10-15,44-10-12,-55 22-13,26-8-4,-5 1-4,7 6-3,1-1-1,9 4-1,17-24-3,-17 43 0,17-43-1,14 34-2,-14-34-2,46 15-1,-17-15-2,5-8 1,0-4-2,-3-7 1,-2-3-1,-5 0 1,-2 1 0,-22 21 2,29-34 0,-29 34-1,0 0 2,0 0 0,0 0-1,19 34 0,-19-8 0,0 6-1,3-1-5,-3-2-4,7 3-8,-7-32-14,15 38-27,-15-38-66,0 0-5,24-5 0,-24 5 2</inkml:trace>
          <inkml:trace contextRef="#ctx0" brushRef="#br0" timeOffset="6622.2505">3169 914 264,'0'0'131,"0"0"2,0 0-3,0 0-95,17 39-7,-5 2-13,-4 4-2,1 11-6,-1 2-1,-1 2-9,2 1-5,-6-8-11,7 0-10,-15-21-17,22 11-35,-17-43-52,17 31-3,-17-31 3,0 0 4</inkml:trace>
          <inkml:trace contextRef="#ctx0" brushRef="#br0" timeOffset="7575.4253">3817 1010 135,'0'0'120,"0"0"1,0 0 1,17 27-40,-17-3-47,14 25-14,-11-6-4,2 10-6,-5-4-1,0 4-5,-8-10-3,3-4 0,-2-10-1,7-29 0,-14 26 0,14-26-1,0 0 2,7-36-1,5 10 1,5-3-1,5 0 0,-1 4 1,6 6 0,0 9 2,-6 10-2,1 10 0,-22-10 1,27 39 0,-20-10-2,-7 0 0,-7 2-1,-8-2-2,-2-2-1,-5-8-1,-2 0-3,-5-11-4,3-1-3,-6-14-7,32 7-16,-50-27-32,50 27-58,-29-51 2,26 13-1,6-3 3</inkml:trace>
          <inkml:trace contextRef="#ctx0" brushRef="#br0" timeOffset="7809.823">4179 887 287,'0'0'137,"0"39"4,-9-17-5,16 19-110,-14-5-2,7 20-10,-3-6-6,1 3-8,-1 1-4,-1-9-11,6 9-10,-9-23-18,21 17-42,-14-48-51,17 41-3,-17-41 2,34 8 3</inkml:trace>
          <inkml:trace contextRef="#ctx0" brushRef="#br0" timeOffset="8201.4321">4375 1286 233,'0'0'134,"0"0"-2,12 22 4,-12-22-99,31 21-7,-4-6-6,-5-10-8,9 2-4,-4-9-4,-3-3-3,0-5-3,-2-4-1,-22 14-2,29-42-1,-20 18 1,-6 0-2,-3 24 2,-17-36 0,17 36 0,-41-10 0,14 20 1,-4 4 1,-3 8-1,5 10 2,7-1-2,10 5 2,7-4-2,15 1 1,12-6-1,7-5 0,14-5 0,6-5-3,6-5-2,1-5-7,4 3-8,-14-14-14,12 21-39,-22-20-62,3 8-4,-39 0 3,41-7-1</inkml:trace>
        </inkml:traceGroup>
      </inkml:traceGroup>
      <inkml:traceGroup>
        <inkml:annotationXML>
          <emma:emma xmlns:emma="http://www.w3.org/2003/04/emma" version="1.0">
            <emma:interpretation id="{22C62E93-E02C-4A00-A46C-C6C2CD595C7D}" emma:medium="tactile" emma:mode="ink">
              <msink:context xmlns:msink="http://schemas.microsoft.com/ink/2010/main" type="line" rotatedBoundingBox="20322,7493 22674,7675 22619,8385 20267,8202"/>
            </emma:interpretation>
          </emma:emma>
        </inkml:annotationXML>
        <inkml:traceGroup>
          <inkml:annotationXML>
            <emma:emma xmlns:emma="http://www.w3.org/2003/04/emma" version="1.0">
              <emma:interpretation id="{9398A035-096E-4EBD-98CF-45FCE1DC6826}" emma:medium="tactile" emma:mode="ink">
                <msink:context xmlns:msink="http://schemas.microsoft.com/ink/2010/main" type="inkWord" rotatedBoundingBox="20322,7493 22674,7675 22619,8385 20267,8202"/>
              </emma:interpretation>
              <emma:one-of disjunction-type="recognition" id="oneOf3">
                <emma:interpretation id="interp15" emma:lang="en-US" emma:confidence="1">
                  <emma:literal>range</emma:literal>
                </emma:interpretation>
                <emma:interpretation id="interp16" emma:lang="en-US" emma:confidence="1">
                  <emma:literal>rang e</emma:literal>
                </emma:interpretation>
                <emma:interpretation id="interp17" emma:lang="en-US" emma:confidence="0">
                  <emma:literal>ra age</emma:literal>
                </emma:interpretation>
                <emma:interpretation id="interp18" emma:lang="en-US" emma:confidence="0">
                  <emma:literal>ra nge</emma:literal>
                </emma:interpretation>
                <emma:interpretation id="interp19" emma:lang="en-US" emma:confidence="0">
                  <emma:literal>ra urge</emma:literal>
                </emma:interpretation>
              </emma:one-of>
            </emma:emma>
          </inkml:annotationXML>
          <inkml:trace contextRef="#ctx0" brushRef="#br0" timeOffset="9202.552">2812 2093 219,'-3'22'125,"3"7"1,0 0-5,12 4-95,-9 1-7,9 5-6,-2-3-5,-3-2-4,-2-7-2,-5-27 4,7 28-2,-7-28 1,0 0 0,0 0 0,-19-43 1,14 12 1,-5-10 0,5 2-4,0-2 2,8 0-1,4 2 0,5 5-2,5 8-2,5 4-4,7 15-7,-3-3-8,11 20-15,-16-8-24,23 20-46,-17-10-27,9 10 4,-12-8-1</inkml:trace>
          <inkml:trace contextRef="#ctx0" brushRef="#br0" timeOffset="9640.0757">3324 2158 125,'0'0'115,"0"0"4,0 0-1,-34-10-44,5 1-35,7 14-8,-11-5-11,4 12-4,-3 0-1,1 7-2,-1 0-3,11 8 0,-1-3-3,10 3-1,9-1-3,11-2-1,-8-24 0,34 32-1,-6-25 0,6-4-1,0-6 0,0-4 1,-5-8-1,-2-2 1,-8-4-1,-5-1 0,-4-2 0,-10 24 0,5-39 0,-5 39 0,-3-22 1,3 22-1,0 0 0,0 22 1,0-22-1,15 44 0,-3-15 0,3 2-2,4 3-2,3-8-8,7 6-8,-29-32-20,53 43-28,-53-43-60,48 22-2,-24-29 0,5 0 3</inkml:trace>
          <inkml:trace contextRef="#ctx0" brushRef="#br0" timeOffset="10108.8485">3643 2272 158,'0'0'117,"-10"-25"1,10 25 4,0 0-69,0 0-15,-14 22-17,14-22-8,2 39-5,-2-17-1,0-22-2,-2 33 0,2-33-1,0 0 1,0 0-2,0 0 2,21-16 0,-4-9 0,3-4 0,4 3-2,2-1 0,6 3-2,-3 7 2,-3 10-2,1 9-1,-5 10-3,0 10-7,-10 0-5,7 17-10,-12-15-21,20 17-28,-18-15-54,18-2 1,-3-14 1,8-5 7</inkml:trace>
          <inkml:trace contextRef="#ctx0" brushRef="#br0" timeOffset="10374.4867">4261 2216 184,'-9'-29'125,"9"29"6,-34-34-3,34 34-69,-58-2-18,31 16-15,-9-2-9,7 13-6,0 1-5,10 1-3,4-3-1,13 0-1,2-24-1,26 31 1,1-21-1,4-5 0,6-7 0,1-6-1,-1 1 0,-4-5 0,-6 5 0,-3-1 0,-24 8 0,32-2 1,-32 2 0,14 27 2,-12-6 2,1 11-1,-3 4 2,-3 5-3,-6 3 4,-3-1-2,-8 3 3,-6-5-3,-6-7 0,-4 0 0,-10-10-1,3-5 0,-3-9-3,5-10-4,5-7-7,4-15-12,32 22-29,-31-53-70,48 19-17,2-19 1,22 4 0</inkml:trace>
          <inkml:trace contextRef="#ctx0" brushRef="#br0" timeOffset="10796.3938">4537 2247 234,'5'22'130,"-5"-22"5,0 0-3,9 32-97,-9-32-5,22 2-8,-22-2-7,39-12-5,-18 0-4,6-3-2,0-4-1,-3-3-3,-5-2 1,-2 0-1,-10 0 0,-7 24 1,-7-39-1,7 39-1,-34-17 1,5 20 0,-2 9-1,-3 7 2,-2 10 0,4 5 0,8 5 0,5 4 1,9 1-1,17-3 1,8-5 2,14-5-3,12-7 2,10-7-2,9-7-1,5-10 2,1-7-4,-4-8-5,4 6-9,-16-13-6,1 22-18,-22-22-47,5 22-48,-34 0-6,29-5 4,-29 5 0</inkml:trace>
        </inkml:traceGroup>
      </inkml:traceGroup>
    </inkml:traceGroup>
  </inkml:traceGroup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5:04:52.371"/>
    </inkml:context>
    <inkml:brush xml:id="br0">
      <inkml:brushProperty name="width" value="0.07" units="cm"/>
      <inkml:brushProperty name="height" value="0.07" units="cm"/>
      <inkml:brushProperty name="fitToCurve" value="1"/>
    </inkml:brush>
  </inkml:definitions>
  <inkml:traceGroup>
    <inkml:annotationXML>
      <emma:emma xmlns:emma="http://www.w3.org/2003/04/emma" version="1.0">
        <emma:interpretation id="{4B730E80-ECFA-44B9-815A-1FAD7E50EE2F}" emma:medium="tactile" emma:mode="ink">
          <msink:context xmlns:msink="http://schemas.microsoft.com/ink/2010/main" type="inkDrawing" rotatedBoundingBox="18822,15659 19515,12301 20055,12412 19361,15770" semanticType="callout" shapeName="Other">
            <msink:sourceLink direction="from" ref="{0520E0F5-BFC5-40FE-A144-3C4BB45FA06A}"/>
            <msink:sourceLink direction="to" ref="{15C03E65-7DA0-4E9B-B98D-EDEED04B733A}"/>
          </msink:context>
        </emma:interpretation>
      </emma:emma>
    </inkml:annotationXML>
    <inkml:trace contextRef="#ctx0" brushRef="#br0">486-15 176,'0'0'117,"14"-22"1,-14 22 3,0 0-68,12 27-6,10 4-9,-15 5-7,20 20-3,-13 7-4,13 21-1,-8 6-4,3 16-1,-7 5-4,-1 10-4,-7 0 0,1 4-3,-6-4-2,-4 0 0,-3-5-1,2-3-1,-4-2 0,0-2 3,-8-3-4,-2-2 2,-2-7-1,-3-5 0,-4-10-1,-3-2 1,7-13-2,-5-4-1,10-10 1,-2-4-1,5-6 1,2-2-1,0-2 1,-3-3 0,-4 3 0,4-3 1,-9-2-1,2 4 0,-4-1 0,2 1 0,-1-4 0,1 2 0,2-4 0,1-1 0,1-4 0,4 4 1,-4-4-2,1 2 1,2 0 0,-2 0-1,2-3 0,-3 1 0,6-3 0,14-24 0,-24 34 0,24-34 0,0 0 0,-15 24 1,15-24-1,0 0 0,0 0-1,0 0 0,0 0-2,0 0-2,0 0-4,0 0-6,0 0-14,0 0-21,0 0-57,0 0-43,7-27 1,-11-2 1,6 5 2</inkml:trace>
    <inkml:trace contextRef="#ctx0" brushRef="#br0" timeOffset="485.4016">-55 2720 275,'0'0'137,"0"0"-3,0-22 2,0 22-94,0 0-13,14 22-7,-14-22-6,7 43-5,-4-14-2,2 10-1,-8 2-2,3 2-1,-2 3-2,-6 3 1,4-1-2,-4-2 1,1-3-1,5-2 0,-3-2 1,5-5 0,0-3-1,5-7 1,-5-24 1,14 32 1,-14-32-1,39 12 2,-13-15-1,8-1 0,3-8 0,6 2 0,-2-5-2,3 1 0,-8 4-2,-5 1 0,-4 1-1,-27 8 0,31-7-1,-31 7-1,0 0-1,0 0-2,0 0-2,0 0-5,0 0-9,0 0-16,24 17-55,-24-17-57,0 0 0,0 0-1,0 0 0</inkml:trace>
  </inkml:traceGroup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</inkml:traceFormat>
        <inkml:channelProperties>
          <inkml:channelProperty channel="X" name="resolution" value="175" units="1/cm"/>
          <inkml:channelProperty channel="Y" name="resolution" value="310.22726" units="1/cm"/>
        </inkml:channelProperties>
      </inkml:inkSource>
      <inkml:timestamp xml:id="ts0" timeString="2013-04-08T05:03:35.620"/>
    </inkml:context>
    <inkml:brush xml:id="br0">
      <inkml:brushProperty name="width" value="0.07" units="cm"/>
      <inkml:brushProperty name="height" value="0.07" units="cm"/>
      <inkml:brushProperty name="fitToCurve" value="1"/>
    </inkml:brush>
  </inkml:definitions>
  <inkml:traceGroup>
    <inkml:annotationXML>
      <emma:emma xmlns:emma="http://www.w3.org/2003/04/emma" version="1.0">
        <emma:interpretation id="{F3613FEF-EFA5-4405-A555-FAACC3EF7696}" emma:medium="tactile" emma:mode="ink">
          <msink:context xmlns:msink="http://schemas.microsoft.com/ink/2010/main" type="inkDrawing" rotatedBoundingBox="21628,15708 21643,15708 21643,15723 21628,15723" shapeName="Other"/>
        </emma:interpretation>
      </emma:emma>
    </inkml:annotationXML>
    <inkml:trace contextRef="#ctx0" brushRef="#br0">8348 2280,'0'0,"0"0</inkml:trace>
  </inkml:traceGroup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</inkml:traceFormat>
        <inkml:channelProperties>
          <inkml:channelProperty channel="X" name="resolution" value="175" units="1/cm"/>
          <inkml:channelProperty channel="Y" name="resolution" value="310.22726" units="1/cm"/>
        </inkml:channelProperties>
      </inkml:inkSource>
      <inkml:timestamp xml:id="ts0" timeString="2013-04-08T05:04:57.951"/>
    </inkml:context>
    <inkml:brush xml:id="br0">
      <inkml:brushProperty name="width" value="0.07" units="cm"/>
      <inkml:brushProperty name="height" value="0.07" units="cm"/>
      <inkml:brushProperty name="fitToCurve" value="1"/>
    </inkml:brush>
  </inkml:definitions>
  <inkml:traceGroup>
    <inkml:annotationXML>
      <emma:emma xmlns:emma="http://www.w3.org/2003/04/emma" version="1.0">
        <emma:interpretation id="{9FE3506E-94A4-4FAB-9074-88132E7252CB}" emma:medium="tactile" emma:mode="ink">
          <msink:context xmlns:msink="http://schemas.microsoft.com/ink/2010/main" type="writingRegion" rotatedBoundingBox="9885,19634 9900,19634 9900,19649 9885,19649"/>
        </emma:interpretation>
      </emma:emma>
    </inkml:annotationXML>
    <inkml:traceGroup>
      <inkml:annotationXML>
        <emma:emma xmlns:emma="http://www.w3.org/2003/04/emma" version="1.0">
          <emma:interpretation id="{EF9C7E24-D5B0-40B5-823A-B6C607FB55CD}" emma:medium="tactile" emma:mode="ink">
            <msink:context xmlns:msink="http://schemas.microsoft.com/ink/2010/main" type="paragraph" rotatedBoundingBox="9885,19634 9900,19634 9900,19649 9885,1964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41ED84D-9E5E-4AAA-8BAC-063FFB6512C0}" emma:medium="tactile" emma:mode="ink">
              <msink:context xmlns:msink="http://schemas.microsoft.com/ink/2010/main" type="line" rotatedBoundingBox="9885,19634 9900,19634 9900,19649 9885,19649"/>
            </emma:interpretation>
          </emma:emma>
        </inkml:annotationXML>
        <inkml:traceGroup>
          <inkml:annotationXML>
            <emma:emma xmlns:emma="http://www.w3.org/2003/04/emma" version="1.0">
              <emma:interpretation id="{1C6E68CC-477F-4BD0-93AE-2DB254500089}" emma:medium="tactile" emma:mode="ink">
                <msink:context xmlns:msink="http://schemas.microsoft.com/ink/2010/main" type="inkWord" rotatedBoundingBox="9885,19634 9900,19634 9900,19649 9885,19649"/>
              </emma:interpretation>
              <emma:one-of disjunction-type="recognition" id="oneOf0">
                <emma:interpretation id="interp0" emma:lang="en-US" emma:confidence="0">
                  <emma:literal>.</emma:literal>
                </emma:interpretation>
                <emma:interpretation id="interp1" emma:lang="en-US" emma:confidence="0">
                  <emma:literal>v</emma:literal>
                </emma:interpretation>
                <emma:interpretation id="interp2" emma:lang="en-US" emma:confidence="0">
                  <emma:literal>}</emma:literal>
                </emma:interpretation>
                <emma:interpretation id="interp3" emma:lang="en-US" emma:confidence="0">
                  <emma:literal>w</emma:literal>
                </emma:interpretation>
                <emma:interpretation id="interp4" emma:lang="en-US" emma:confidence="0">
                  <emma:literal>3</emma:literal>
                </emma:interpretation>
              </emma:one-of>
            </emma:emma>
          </inkml:annotationXML>
          <inkml:trace contextRef="#ctx0" brushRef="#br0">0 0,'0'0</inkml:trace>
        </inkml:traceGroup>
      </inkml:traceGroup>
    </inkml:traceGroup>
  </inkml:traceGroup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5:05:08.883"/>
    </inkml:context>
    <inkml:brush xml:id="br0">
      <inkml:brushProperty name="width" value="0.07" units="cm"/>
      <inkml:brushProperty name="height" value="0.07" units="cm"/>
      <inkml:brushProperty name="fitToCurve" value="1"/>
    </inkml:brush>
  </inkml:definitions>
  <inkml:traceGroup>
    <inkml:annotationXML>
      <emma:emma xmlns:emma="http://www.w3.org/2003/04/emma" version="1.0">
        <emma:interpretation id="{2A43736D-8227-49EF-8C84-7508B803249A}" emma:medium="tactile" emma:mode="ink">
          <msink:context xmlns:msink="http://schemas.microsoft.com/ink/2010/main" type="writingRegion" rotatedBoundingBox="1036,14083 4773,13547 5332,17443 1595,17979"/>
        </emma:interpretation>
      </emma:emma>
    </inkml:annotationXML>
    <inkml:traceGroup>
      <inkml:annotationXML>
        <emma:emma xmlns:emma="http://www.w3.org/2003/04/emma" version="1.0">
          <emma:interpretation id="{869825F9-F5B2-4A83-B9D8-F8A6143BAC92}" emma:medium="tactile" emma:mode="ink">
            <msink:context xmlns:msink="http://schemas.microsoft.com/ink/2010/main" type="paragraph" rotatedBoundingBox="1036,14083 4271,13619 4432,14742 1197,1520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79F6591-BDF6-489D-B429-BB413D9543A2}" emma:medium="tactile" emma:mode="ink">
              <msink:context xmlns:msink="http://schemas.microsoft.com/ink/2010/main" type="line" rotatedBoundingBox="1036,14083 4271,13619 4432,14742 1197,15206"/>
            </emma:interpretation>
          </emma:emma>
        </inkml:annotationXML>
        <inkml:traceGroup>
          <inkml:annotationXML>
            <emma:emma xmlns:emma="http://www.w3.org/2003/04/emma" version="1.0">
              <emma:interpretation id="{3B9459C4-42E3-4E63-B909-8B83BDD381C7}" emma:medium="tactile" emma:mode="ink">
                <msink:context xmlns:msink="http://schemas.microsoft.com/ink/2010/main" type="inkWord" rotatedBoundingBox="1036,14083 3481,13732 3642,14856 1197,15206"/>
              </emma:interpretation>
              <emma:one-of disjunction-type="recognition" id="oneOf0">
                <emma:interpretation id="interp0" emma:lang="en-US" emma:confidence="0.5">
                  <emma:literal>Voltage</emma:literal>
                </emma:interpretation>
                <emma:interpretation id="interp1" emma:lang="en-US" emma:confidence="0">
                  <emma:literal>voltage</emma:literal>
                </emma:interpretation>
                <emma:interpretation id="interp2" emma:lang="en-US" emma:confidence="0">
                  <emma:literal>Voltages</emma:literal>
                </emma:interpretation>
                <emma:interpretation id="interp3" emma:lang="en-US" emma:confidence="0">
                  <emma:literal>voltages</emma:literal>
                </emma:interpretation>
                <emma:interpretation id="interp4" emma:lang="en-US" emma:confidence="0">
                  <emma:literal>Voltaire</emma:literal>
                </emma:interpretation>
              </emma:one-of>
            </emma:emma>
          </inkml:annotationXML>
          <inkml:trace contextRef="#ctx0" brushRef="#br0">13 219 201,'0'0'125,"-22"-17"1,22 17-2,0 0-71,0 0-9,0 0-11,17 38-7,12 6-2,-2 4-6,16 17 1,1 1-2,4 11-6,0-2-4,-2-8-6,-5-4 1,-2-10-4,-3-9 2,-9-13-3,-5-7 3,-22-24-2,33 17 4,-33-17 0,27-19 1,-17-5 3,-3-10-3,3-12 3,-6-12-4,1-12 3,-2-12-4,-6-5 1,-2-2-2,-2-3-2,-2 10 2,-1 9-2,-2 13 0,2 14-2,3 14-4,-3 11-7,10 21-8,0 0-12,7 31-29,-11-4-74,16 19-3,-5-3-2,7 15 5</inkml:trace>
          <inkml:trace contextRef="#ctx0" brushRef="#br0" timeOffset="406.2644">760 591 171,'-29'-25'129,"29"25"-5,0 0 3,-32-31-60,32 31-31,0 0-10,-19 36-8,9-14-5,8 7-4,-5 5-1,9 2-5,0-2 3,6-3-5,4-4 2,-12-27-1,43 24-1,-19-26 1,5-10-1,-2-8 4,0-6-4,-6-6 4,-4-2-3,-10-2-1,-4 2 0,-10 3-1,-8 4 0,-4 6-1,-3 9-1,-5 4-3,3 13-6,0 0-7,24-5-15,-26 29-26,30-2-55,-4-27-20,12 36 4,-12-36-1</inkml:trace>
          <inkml:trace contextRef="#ctx0" brushRef="#br0" timeOffset="704.196">994 35 227,'0'0'128,"-29"-29"1,29 29 0,0 0-85,12 41-13,0-5-8,10 20-4,-5 4-4,9 13-2,-4-1-3,0 5-4,0-4-9,-5-13-10,4 3-18,-9-27-33,15-4-68,-27-32-4,39 26 0,-39-26-2</inkml:trace>
          <inkml:trace contextRef="#ctx0" brushRef="#br0" timeOffset="1188.59">1228 431 218,'0'0'127,"0"0"-1,-17-29-3,17 29-85,29-22-23,-2 13-12,4-1-16,-4-7-27,21 17-30,-16-9-40,11 4-11,-14-5 0,7 5 3</inkml:trace>
          <inkml:trace contextRef="#ctx0" brushRef="#br0" timeOffset="938.578">1219-59 218,'0'0'127,"0"0"1,2 31 1,0 1-87,20 26-12,-5-1-8,7 18 0,-2-5-8,2 5-3,-7-7-7,0-8-7,0-6-14,-10-21-24,15 6-65,-15-15-27,-7-24 2,17 27-6</inkml:trace>
          <inkml:trace contextRef="#ctx0" brushRef="#br0" timeOffset="1533.4087">1654 313 122,'0'0'107,"0"0"1,0 0-27,0 0-18,-37 14-12,37-14-9,-41 20-13,41-20-3,-46 29-5,27-5 0,-5-3-4,9 11 0,3-1-7,7 1-1,3-3-3,4-3-2,8-4-3,-10-22 0,36 22-1,-9-25-2,-1-6 1,3-11-3,0-4-1,-2-5 1,-3 3-1,-4-3 1,-11 4 0,1 4 1,-10 21 2,0 0 0,0 0 0,0 0 2,0 0-1,12 26 0,-7-2-1,4-2-1,1 5-7,-10-27-9,31 43-23,-31-43-40,34 15-40,-34-15-7,46-5 4,-22-5-2</inkml:trace>
          <inkml:trace contextRef="#ctx0" brushRef="#br0" timeOffset="1986.5774">2009 351 182,'0'0'124,"-27"-21"1,27 21 0,-31 7-65,2-5-21,29-2-15,-41 39-7,24-15-5,2 3-6,6 2-2,1-3-1,8-2 0,0-24-2,12 34 0,-12-34-3,32 8 2,-32-8-2,41-17 0,-17 0 0,-2-3 0,-3-1 0,-19 21-1,31-37 1,-31 37 1,0 0 1,25-14 1,-25 14 0,9 36 1,-6-7 1,2 10 1,-3 4 1,0 8 1,-4 0 2,2 2-3,-7-5 4,-1-2-3,-6-7 2,-1-8-3,-4-7 1,-3-7-5,-4-12-1,2-7-6,2-3-8,-5-22-12,27 27-35,-33-46-74,28 15-1,-3-13-1,18 1-1</inkml:trace>
          <inkml:trace contextRef="#ctx0" brushRef="#br0" timeOffset="2392.8588">2120 402 193,'0'0'125,"0"0"-3,0 0 2,0 0-80,34-5-12,-34 5-10,26-26-6,-14 4-6,-12 22-3,29-43-2,-17 18-4,-4-1 0,-6 2 1,-4-1-1,2 25 0,-22-31 1,22 31-1,-32-5 2,32 5 0,-38 27 2,18-3 0,-1 5 0,9 7 1,2 0-3,3 3 4,7-3-3,9-2 1,6-2-3,7-8 2,9-5-4,8-7 0,4-7-5,-2-10-9,10 5-19,-15-24-55,15 9-45,-15-9-3,0 5 1,-9-10-2</inkml:trace>
        </inkml:traceGroup>
        <inkml:traceGroup>
          <inkml:annotationXML>
            <emma:emma xmlns:emma="http://www.w3.org/2003/04/emma" version="1.0">
              <emma:interpretation id="{7B1A47FD-3E3B-4E13-B667-EBA1A351FDDA}" emma:medium="tactile" emma:mode="ink">
                <msink:context xmlns:msink="http://schemas.microsoft.com/ink/2010/main" type="inkWord" rotatedBoundingBox="3669,13777 4281,13690 4377,14358 3764,14445">
                  <msink:destinationLink direction="to" ref="{AEEAFFF5-7F6C-4CDC-A5BA-BEF7EA406E03}"/>
                </msink:context>
              </emma:interpretation>
              <emma:one-of disjunction-type="recognition" id="oneOf1">
                <emma:interpretation id="interp5" emma:lang="en-US" emma:confidence="1">
                  <emma:literal>in</emma:literal>
                </emma:interpretation>
                <emma:interpretation id="interp6" emma:lang="en-US" emma:confidence="0">
                  <emma:literal>ion</emma:literal>
                </emma:interpretation>
                <emma:interpretation id="interp7" emma:lang="en-US" emma:confidence="0">
                  <emma:literal>in.</emma:literal>
                </emma:interpretation>
                <emma:interpretation id="interp8" emma:lang="en-US" emma:confidence="0">
                  <emma:literal>ink</emma:literal>
                </emma:interpretation>
                <emma:interpretation id="interp9" emma:lang="en-US" emma:confidence="0">
                  <emma:literal>inn</emma:literal>
                </emma:interpretation>
              </emma:one-of>
            </emma:emma>
          </inkml:annotationXML>
          <inkml:trace contextRef="#ctx0" brushRef="#br0" timeOffset="2707.412">2767-1 195,'0'0'131,"0"0"0,0 0 0,0 0-57,0 0-49,5 48-5,0-21-6,2 9-6,0 2-9,1-1-10,6 4-22,-16-17-40,14 5-56,-12-29-3,14 24 0,-14-24-1</inkml:trace>
          <inkml:trace contextRef="#ctx0" brushRef="#br0" timeOffset="2863.6236">2666-146 212,'-27'-32'122,"8"8"-4,19 24-1,-15-31-90,15 31-28,0 0-33,37-3-58,-13 15-23,5 8-3,2 1 0</inkml:trace>
          <inkml:trace contextRef="#ctx0" brushRef="#br0" timeOffset="3207.3908">3038 69 188,'12'29'114,"-5"-5"-3,-2 0 1,2 0-75,-7-24-9,5 29-3,-5-29-3,0 0-1,0 0-1,-17-22 0,8-4-2,6-1-4,1-11-2,4-1-5,1 0-4,6 3-1,6 2-2,-1 13 0,-14 21 0,39-20-1,-17 23 1,-22-3 0,38 38 1,-21-6-1,0 11 0,-2 3-3,-1 5-3,-4-5-5,4 7-10,-11-14-19,18 6-62,-16-16-28,7-4-3,-12-25 0</inkml:trace>
        </inkml:traceGroup>
      </inkml:traceGroup>
    </inkml:traceGroup>
    <inkml:traceGroup>
      <inkml:annotationXML>
        <emma:emma xmlns:emma="http://www.w3.org/2003/04/emma" version="1.0">
          <emma:interpretation id="{066D219A-35F7-437F-961A-4AD4831F4CFD}" emma:medium="tactile" emma:mode="ink">
            <msink:context xmlns:msink="http://schemas.microsoft.com/ink/2010/main" type="paragraph" rotatedBoundingBox="1319,15522 4930,14857 5115,15858 1503,1652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CD31D3F-C6AB-44E9-94ED-F893A21AB03E}" emma:medium="tactile" emma:mode="ink">
              <msink:context xmlns:msink="http://schemas.microsoft.com/ink/2010/main" type="line" rotatedBoundingBox="1319,15522 4930,14857 5115,15858 1503,16523"/>
            </emma:interpretation>
          </emma:emma>
        </inkml:annotationXML>
        <inkml:traceGroup>
          <inkml:annotationXML>
            <emma:emma xmlns:emma="http://www.w3.org/2003/04/emma" version="1.0">
              <emma:interpretation id="{33F6F38F-827B-4A72-A397-A3CCC7BC1547}" emma:medium="tactile" emma:mode="ink">
                <msink:context xmlns:msink="http://schemas.microsoft.com/ink/2010/main" type="inkWord" rotatedBoundingBox="1319,15522 4930,14857 5115,15858 1503,16523"/>
              </emma:interpretation>
              <emma:one-of disjunction-type="recognition" id="oneOf2">
                <emma:interpretation id="interp10" emma:lang="en-US" emma:confidence="1">
                  <emma:literal>acceptable</emma:literal>
                </emma:interpretation>
                <emma:interpretation id="interp11" emma:lang="en-US" emma:confidence="0">
                  <emma:literal>accept-able</emma:literal>
                </emma:interpretation>
                <emma:interpretation id="interp12" emma:lang="en-US" emma:confidence="0">
                  <emma:literal>ackeptable</emma:literal>
                </emma:interpretation>
                <emma:interpretation id="interp13" emma:lang="en-US" emma:confidence="0">
                  <emma:literal>acceptably</emma:literal>
                </emma:interpretation>
                <emma:interpretation id="interp14" emma:lang="en-US" emma:confidence="0">
                  <emma:literal>aceeptable</emma:literal>
                </emma:interpretation>
              </emma:one-of>
            </emma:emma>
          </inkml:annotationXML>
          <inkml:trace contextRef="#ctx0" brushRef="#br0" timeOffset="4005.3622">658 1772 220,'-36'-17'123,"9"10"-1,27 7-21,-50 7-58,50-7-8,-49 29-10,28-2-5,-8 2-5,7 9-2,-2-1-4,7 4-2,2-3-2,8-2-3,5-7 0,4-4-1,-2-25 0,27 21-1,-3-25 0,2-11 0,8-9-1,0-5 0,0-7 0,-3-5 0,1 0-2,-11 2 1,-4 7 0,-7 3 1,-10 29 2,2-33-1,-2 33 1,0 0 1,0 0 1,-24 33-1,22-8 1,4 6 0,3 0-2,7 3 3,3-2-2,4-1-3,5-4-2,0-6-7,8 1-11,-32-22-18,62 32-61,-37-30-36,8 5-3,-33-7 3</inkml:trace>
          <inkml:trace contextRef="#ctx0" brushRef="#br0" timeOffset="4335.5723">1064 1743 236,'0'0'125,"0"0"1,-31-22-4,31 22-90,-34 22-6,19 0-5,-11 2-5,6 7-2,-1 1-3,6 4 2,1 0-3,11-2-3,6-3-2,11-2-4,10-4-4,0-6-6,13 0-10,-6-12-12,15 10-39,-17-17-68,10 0-1,-15-12 2,5 0 5</inkml:trace>
          <inkml:trace contextRef="#ctx0" brushRef="#br0" timeOffset="4663.7086">1214 1675 245,'0'0'122,"0"0"1,-22-2-22,22 2-69,-10 22-5,8 2-2,-12-2-3,6 11-1,-9-1-3,8 6 0,-6-4-4,10 7-5,1-9-2,6 2-3,8-8-1,7-2-3,7-4-1,2-3-3,8-5-3,-3-5-6,11 7-12,-13-18-19,14 18-69,-16-16-26,6 2-3,-11-12 3</inkml:trace>
          <inkml:trace contextRef="#ctx0" brushRef="#br0" timeOffset="5101.2392">1470 1750 167,'0'0'127,"-10"24"-3,13-2 2,-3-22-66,14 32-32,-14-32-5,27 38-5,-27-38-7,36 24-4,-36-24-2,41-4-4,-41 4 0,36-29-3,-19 7 0,-5-7-1,-7 2-1,-2-4 0,-8 7-1,-12 2 3,17 22-1,-41-24 4,14 21 0,1 11 3,-1 6 1,3 13 3,0-1 1,12 13 0,2 0 2,8 2-2,4 0 0,10-3-4,7-1 0,8-6-5,4-7-3,3-5-5,5-2-10,-5-17-12,14 10-43,-14-20-59,2 3 0,-12-12-3,5-1 3</inkml:trace>
          <inkml:trace contextRef="#ctx0" brushRef="#br0" timeOffset="5601.3497">1866 1859 191,'0'0'127,"0"0"-2,10 29 5,-10-29-72,29 36-29,-17-9-4,7 14-8,-4-3-6,2 6-6,-8-5-1,1-3-4,-5-7 2,-3-5-1,-2-24 4,3 24-2,-3-24 2,0 0 3,-25-41-3,13 10 3,-2-10-4,2-15 1,-3-9-3,6-8-1,4 3 0,7-2-1,5 4-1,3 8-1,7 14 1,2 14-2,6 18 1,-1 12 1,0 11 0,-2 11 0,-3 9 0,-5 2 1,-6 5 0,-6-2 1,-7 0 0,-4-3 1,-8-2-1,-8-5 0,1-2-2,-5-5-3,0 0-4,-2-7-5,7 4-10,-8-11-15,32-3-41,-26 7-58,26-7 6,0-24-3,14-3 5</inkml:trace>
          <inkml:trace contextRef="#ctx0" brushRef="#br0" timeOffset="5867.0213">2088 1257 256,'-14'-21'138,"14"21"-3,0 0 0,0 0-92,2 21-15,10 13-6,-4 5-8,9 14-5,2 5-3,5 10 2,0 2-3,3-5-4,-1 0-8,1-12-3,4 0-11,-11-21-12,16 11-38,-36-43-69,36 34 1,-36-34-1,24-5 4</inkml:trace>
          <inkml:trace contextRef="#ctx0" brushRef="#br0" timeOffset="6086.8676">2079 1627 179,'-32'10'130,"32"-10"-1,0 0 2,8-29-76,21 24-20,-5-12-10,17 7-9,0-4-11,5 2-12,7 7-19,-14-12-34,14 17-67,-15-10-4,3 10 1,-9-2 0</inkml:trace>
          <inkml:trace contextRef="#ctx0" brushRef="#br0" timeOffset="6680.7009">2598 1557 138,'0'0'121,"-31"-2"2,31 2 3,-29-17-53,29 17-30,-34 2-13,34-2-6,-39 24-6,25 0-4,-6 1-3,8 8-1,3-1-4,9 2 1,0-5-3,12-3-1,2-4-2,8-10 0,5-5-1,-1-9-1,6-10 1,-3-5-1,-3-7 0,-2-5-1,-4-5 1,-8 0-1,-3-2 1,-4 4-1,-2 6 2,-6 4-1,3 22 0,0 0 2,0 0-1,0 0 1,-7 29 0,9-2 0,3 6 0,2 4 1,1-3-3,1-3-2,6 0-8,-15-31-10,31 49-27,-31-49-66,27 17-19,-27-17-3,31-10 1</inkml:trace>
          <inkml:trace contextRef="#ctx0" brushRef="#br0" timeOffset="6977.6031">2685 1137 222,'0'0'133,"3"21"-2,4 1-1,15 14-93,-8 3-15,13 17 0,-6-1-8,4 8-4,-4-5-6,1-3 1,-8-11-3,1-5 0,-1-15 1,-14-24-1,25 9 0,-25-9-1,19-36 1,-7 7-2,0-7 2,0-3-2,0 1 0,-2 1-1,2 8 0,-12 29 0,27-26 1,-27 26 0,24 26-1,-17 3 2,0 10-2,-4 2 2,-1 5 0,-2-2 0,-5-3 0,-4-3 1,-1-9-1,-5-5 0,-6-9 0,-3-3-1,-1-7-4,-1-10-5,4 0-8,-5-14-12,27 19-29,-26-36-74,33 11-1,-7-13-1,17-1 1</inkml:trace>
          <inkml:trace contextRef="#ctx0" brushRef="#br0" timeOffset="7227.6095">3142 980 276,'-12'43'140,"7"-14"1,12 17-3,-7-3-109,12 15-8,0 0-4,5 8-6,0-1-9,2-5-7,1 1-9,-6-20-13,13 7-25,-20-26-58,17 0-27,-24-22-2,34-3 2</inkml:trace>
          <inkml:trace contextRef="#ctx0" brushRef="#br0" timeOffset="7650.5692">3432 1448 230,'0'0'129,"4"22"1,-4-22 0,22 12-98,10-2-8,-6-13-4,8 3-6,-5-7-7,2-3-2,-6-2-3,-1-5 0,-10-4-1,-7-1 0,-7 0 0,-9 0-2,9 22 2,-39-33-2,10 21 1,-5 9-1,1 10 2,-1 8 1,2 7 2,6 14 0,4 3 1,7 4 2,11 0-1,8 3 1,9-7-1,11-3 0,7-9-3,13-10 2,6-8-3,6-9-1,2-4-3,-3-11-2,6 3-6,-13-7-6,3 9-14,-20-14-36,3 19-71,-34 5-2,41-7 2,-41 7-1</inkml:trace>
        </inkml:traceGroup>
      </inkml:traceGroup>
    </inkml:traceGroup>
    <inkml:traceGroup>
      <inkml:annotationXML>
        <emma:emma xmlns:emma="http://www.w3.org/2003/04/emma" version="1.0">
          <emma:interpretation id="{99ED6DB7-D83C-4730-A5A0-ACC0DB511155}" emma:medium="tactile" emma:mode="ink">
            <msink:context xmlns:msink="http://schemas.microsoft.com/ink/2010/main" type="paragraph" rotatedBoundingBox="1885,16935 4866,16650 4953,17558 1972,1784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9BF87EE-C0DC-4FF4-BBD8-723D24E72710}" emma:medium="tactile" emma:mode="ink">
              <msink:context xmlns:msink="http://schemas.microsoft.com/ink/2010/main" type="line" rotatedBoundingBox="1885,16935 4866,16650 4953,17558 1972,17843"/>
            </emma:interpretation>
          </emma:emma>
        </inkml:annotationXML>
        <inkml:traceGroup>
          <inkml:annotationXML>
            <emma:emma xmlns:emma="http://www.w3.org/2003/04/emma" version="1.0">
              <emma:interpretation id="{40A1C089-6081-47A8-B12B-B8AE141C69E9}" emma:medium="tactile" emma:mode="ink">
                <msink:context xmlns:msink="http://schemas.microsoft.com/ink/2010/main" type="inkWord" rotatedBoundingBox="1885,16935 4866,16650 4953,17558 1972,17843">
                  <msink:destinationLink direction="from" ref="{AEEAFFF5-7F6C-4CDC-A5BA-BEF7EA406E03}"/>
                </msink:context>
              </emma:interpretation>
              <emma:one-of disjunction-type="recognition" id="oneOf3">
                <emma:interpretation id="interp15" emma:lang="en-US" emma:confidence="1">
                  <emma:literal>range</emma:literal>
                </emma:interpretation>
                <emma:interpretation id="interp16" emma:lang="en-US" emma:confidence="1">
                  <emma:literal>rang e</emma:literal>
                </emma:interpretation>
                <emma:interpretation id="interp17" emma:lang="en-US" emma:confidence="0">
                  <emma:literal>rangy e</emma:literal>
                </emma:interpretation>
                <emma:interpretation id="interp18" emma:lang="en-US" emma:confidence="0">
                  <emma:literal>range e</emma:literal>
                </emma:interpretation>
                <emma:interpretation id="interp19" emma:lang="en-US" emma:confidence="0">
                  <emma:literal>•Yang e</emma:literal>
                </emma:interpretation>
              </emma:one-of>
            </emma:emma>
          </inkml:annotationXML>
          <inkml:trace contextRef="#ctx0" brushRef="#br0" timeOffset="8745.4167">880 3040 187,'-36'39'123,"36"-5"3,-2-8-3,21 25-84,-7-10-3,15 22-6,-6-15-6,8 3-9,-7-12-1,0-3-7,-10-14 4,-12-22-5,17 21-1,-17-21 0,-5-29-2,-5 0 3,-2-9-5,0-13 4,0-7-7,5-2 3,5-1-3,4 6 0,8 6 1,4 11-2,8 11-1,4 10-2,6 10-2,-3 7-3,5 12-6,-8 0-4,10 12-14,-36-24-27,54 39-66,-54-39-2,46 39 4,-46-39-2</inkml:trace>
          <inkml:trace contextRef="#ctx0" brushRef="#br0" timeOffset="9183.9321">1542 3081 212,'-4'-21'128,"4"21"-2,-25-15 3,-1 6-88,26 9-12,-36 14-10,36-14-3,-39 41-5,20-10-3,-1 6-2,6 4-1,2-5-1,7 5-1,5-9-1,7-6 0,-7-26-1,32 32 0,-8-30-1,5-4 1,2-8 0,-2-5-1,0-4 1,-7-5-1,-3-8 1,-4 1-2,-11 0 1,-1 2 1,-8 4-1,5 4 1,0 21-1,0 0 1,0 0 0,0 0 0,12 34 0,-2-5 0,9 7-1,-4 5-3,4-2 0,0-6-9,8 1-6,-27-34-23,53 48-50,-53-48-43,48 20 1,-48-20 0,39-7-1</inkml:trace>
          <inkml:trace contextRef="#ctx0" brushRef="#br0" timeOffset="9543.3604">1871 3130 233,'0'0'127,"0"0"3,10 26-6,2-4-96,-12-22-10,19 44-4,-9-23-5,-1 6-2,-9-27-2,17 26 1,-17-26-1,0 0-1,10-29 1,-5 0-1,2-9 0,5-6-1,3-9-1,9 2-2,0 6 1,2 6 1,3 12-1,0 13 1,3 14-1,-3 14 1,-3 13-2,-1 9 0,-6 5-3,0 0-4,1 5-9,-11-14-12,13 9-31,-22-41-54,17 36-16,-17-36-5,31 2 5</inkml:trace>
          <inkml:trace contextRef="#ctx0" brushRef="#br0" timeOffset="10183.9846">2625 2903 283,'0'0'135,"-8"-41"-2,8 41-23,-26-3-76,26 3-10,-36 27-7,19 2-7,-7 2-3,7 8-2,0 2-2,5-5 0,4 0-1,8-7 0,8-5-1,-8-24 0,34 22-1,-8-24 0,1-5 1,2-10-1,0-5 1,-3-5-2,-2-4 2,-2 2-2,-7 2 0,-1 6 0,-14 21 0,0 0 1,27-12 0,-27 12 1,14 48 0,-4-9 1,-3 4 0,3 8 1,-1 2 2,-1 5-2,-3 0 2,-1-3-4,-6-1 3,-5-6-3,-8-2 4,-4-3-5,-8-9 1,-7-2 0,-4-16 0,-6-3-1,-4-11-4,0-9-4,7-10-7,2-15-11,20 3-21,-8-26-43,34 9-50,-2-12 0,24 5-1,0-8 5</inkml:trace>
          <inkml:trace contextRef="#ctx0" brushRef="#br0" timeOffset="10466.2701">2890 2917 158,'27'22'131,"-27"-22"4,29 26-2,-5-6-47,-24-20-47,46 14-2,-46-14-11,48-5-8,-23-7-3,1-5-7,-2-9-1,-2-1-3,-5-4-1,-5-3-3,-5-2 1,-7 4-1,-5 3 0,-4 8-1,9 21 1,-32-27 0,32 27-2,-41 12 2,41-12-1,-38 51 2,23-10-2,6 5 3,4 2-3,7 1 2,10-6 1,10-2-3,12-9 2,12-8-1,9-12 1,10-7 0,6-10-2,3-7-3,4-3-6,-11-9-10,8 14-25,-26-19-70,9 15-26,-17-10-2,0 9 0</inkml:trace>
        </inkml:traceGroup>
      </inkml:traceGroup>
    </inkml:traceGroup>
  </inkml:traceGroup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5:05:20.726"/>
    </inkml:context>
    <inkml:brush xml:id="br0">
      <inkml:brushProperty name="width" value="0.07" units="cm"/>
      <inkml:brushProperty name="height" value="0.07" units="cm"/>
      <inkml:brushProperty name="fitToCurve" value="1"/>
    </inkml:brush>
  </inkml:definitions>
  <inkml:traceGroup>
    <inkml:annotationXML>
      <emma:emma xmlns:emma="http://www.w3.org/2003/04/emma" version="1.0">
        <emma:interpretation id="{AEEAFFF5-7F6C-4CDC-A5BA-BEF7EA406E03}" emma:medium="tactile" emma:mode="ink">
          <msink:context xmlns:msink="http://schemas.microsoft.com/ink/2010/main" type="inkDrawing" rotatedBoundingBox="4489,12695 7825,16315 7183,16907 3847,13287" semanticType="callout" shapeName="Other">
            <msink:sourceLink direction="from" ref="{40A1C089-6081-47A8-B12B-B8AE141C69E9}"/>
            <msink:sourceLink direction="to" ref="{7B1A47FD-3E3B-4E13-B667-EBA1A351FDDA}"/>
          </msink:context>
        </emma:interpretation>
      </emma:emma>
    </inkml:annotationXML>
    <inkml:trace contextRef="#ctx0" brushRef="#br0">7-21 151,'0'0'109,"-12"-24"4,12 24 1,0 0-60,0 0-4,0 0-9,0 0-7,-3 46-3,3-24-3,12 21-1,-2-4-2,12 11-3,0 4-4,11 13-4,1 1-1,7 12-4,3-1 2,7 8-4,-3 3 2,5 6-3,-5 1 1,1 0 1,-1-1-2,0 1 2,-2-3-2,3-2 2,-4-5-2,6 0-1,0-5 0,4 0-3,3-5 3,3-2-3,-1-5 2,5 0-4,-2-2 2,5-3 0,-3 1 1,-2-6 1,0 0-2,-5-2 1,-3 0-2,1 0 1,-5-5 0,-1-4 0,-1-6-1,-3 1 0,-1-6 0,1-4 1,5-2-1,-5-3 0,0 0 1,2-3 0,-2 1-1,5-3 1,0-2 0,-1-1 0,4-1 0,-1-3 0,0 2-1,0-2-2,-2-3 3,-1 3-3,-1 0-2,1 5 2,-4-5-2,0 2 2,-2-4-2,4 2 4,-4 0-4,1-3 2,-1 1 1,-3-6-1,5 6 1,-5-6-1,0 6 1,-5-5-1,1 2 1,-4 0 1,-1-3-1,-3 3 0,-3-4 1,-1 1-1,-4-1 0,-21-8 0,34 9 0,-34-9-1,24 7 1,-24-7-2,0 0 0,0 0-1,24 3-2,-24-3-2,0 0-4,0 0-5,0 0-9,-16-24-21,16 24-63,-39-36-52,15 4-4,-20-19 5,6-2 4</inkml:trace>
    <inkml:trace contextRef="#ctx0" brushRef="#br0" timeOffset="925.8975">-78 54 156,'-14'-24'109,"14"24"4,-7-27-27,7 27-29,0 0-10,0 0-8,0 0-10,0 0-4,0 0-5,0 0-1,2 29-3,-2-5-1,-5-2-1,3 5 0,-3-1-1,0 3-2,-2-2 1,0-1-4,-1-1 1,4-4-2,4-21-1,-10 32-2,10-32 0,0 0-2,0 0-1,0 0 1,12-39-2,0 8 1,0-10-1,5-5-1,0-3 1,2-1-1,-2 1 1,-2 6 0,-3 7 1,0 9-1,-3 5 2,-9 22-2,0 0 2,29-19-1,-29 19 1,39 14-1,-12-1 1,2 3 1,2 4-1,8 2 2,-3 2-2,3 0 1,-6 0 0,1 0 0,-2-5-2,-1-4 0,-4-1 0,-6-4-2,1 0-1,-22-10-3,32 9-9,-32-9-14,26 10-37,-26-10-78,22-5 1,-22 5-5,0 0 0</inkml:trace>
  </inkml:traceGroup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5:05:47.637"/>
    </inkml:context>
    <inkml:brush xml:id="br0">
      <inkml:brushProperty name="width" value="0.07" units="cm"/>
      <inkml:brushProperty name="height" value="0.07" units="cm"/>
      <inkml:brushProperty name="fitToCurve" value="1"/>
    </inkml:brush>
  </inkml:definitions>
  <inkml:traceGroup>
    <inkml:annotationXML>
      <emma:emma xmlns:emma="http://www.w3.org/2003/04/emma" version="1.0">
        <emma:interpretation id="{CCB2EFC5-03FD-4C89-8007-9A96B58CEC06}" emma:medium="tactile" emma:mode="ink">
          <msink:context xmlns:msink="http://schemas.microsoft.com/ink/2010/main" type="writingRegion" rotatedBoundingBox="13993,12294 18502,11133 19461,14857 14952,16019"/>
        </emma:interpretation>
      </emma:emma>
    </inkml:annotationXML>
    <inkml:traceGroup>
      <inkml:annotationXML>
        <emma:emma xmlns:emma="http://www.w3.org/2003/04/emma" version="1.0">
          <emma:interpretation id="{9A142F95-EC74-42EA-A527-158BCF0C1501}" emma:medium="tactile" emma:mode="ink">
            <msink:context xmlns:msink="http://schemas.microsoft.com/ink/2010/main" type="paragraph" rotatedBoundingBox="14728,11917 17458,11838 17487,12816 14757,1289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1D3E452-49DD-456D-A6E7-E0689D72FA65}" emma:medium="tactile" emma:mode="ink">
              <msink:context xmlns:msink="http://schemas.microsoft.com/ink/2010/main" type="line" rotatedBoundingBox="14728,11917 17458,11838 17487,12816 14757,12895"/>
            </emma:interpretation>
          </emma:emma>
        </inkml:annotationXML>
        <inkml:traceGroup>
          <inkml:annotationXML>
            <emma:emma xmlns:emma="http://www.w3.org/2003/04/emma" version="1.0">
              <emma:interpretation id="{55BEFEDD-2515-4547-AE56-2A707416F9B9}" emma:medium="tactile" emma:mode="ink">
                <msink:context xmlns:msink="http://schemas.microsoft.com/ink/2010/main" type="inkWord" rotatedBoundingBox="14728,11917 17458,11838 17487,12816 14757,12895">
                  <msink:destinationLink direction="to" ref="{9FBEE545-D3E9-4D8D-B820-3DA1A19C7103}"/>
                </msink:context>
              </emma:interpretation>
              <emma:one-of disjunction-type="recognition" id="oneOf0">
                <emma:interpretation id="interp0" emma:lang="en-US" emma:confidence="1">
                  <emma:literal>Voltage</emma:literal>
                </emma:interpretation>
                <emma:interpretation id="interp1" emma:lang="en-US" emma:confidence="1">
                  <emma:literal>Volta ge</emma:literal>
                </emma:interpretation>
                <emma:interpretation id="interp2" emma:lang="en-US" emma:confidence="0">
                  <emma:literal>Voltag e</emma:literal>
                </emma:interpretation>
                <emma:interpretation id="interp3" emma:lang="en-US" emma:confidence="0">
                  <emma:literal>voltage e</emma:literal>
                </emma:interpretation>
                <emma:interpretation id="interp4" emma:lang="en-US" emma:confidence="0">
                  <emma:literal>Voltage e</emma:literal>
                </emma:interpretation>
              </emma:one-of>
            </emma:emma>
          </inkml:annotationXML>
          <inkml:trace contextRef="#ctx0" brushRef="#br0">50 264 241,'-34'-31'129,"34"31"0,-17-41 4,17 41-74,2-32-10,-2 32-11,22-5-8,5 20-6,-6 7-7,11 14-3,2 12-5,4 15-2,1 5-3,0 7 0,-1-5-3,-9 0 0,-2-12-1,-3-8 0,-5-18 0,-19-32 0,32 10 1,-23-37-1,1-14 1,-5-19-1,-3-11 1,-4-13-1,-3-8-1,-5 3 2,3 7-3,-5 11 1,2 14-1,1 11 2,4 14-6,0 10-2,5 22-4,0 0-9,0 0-7,10 29-22,11 5-53,-13-7-37,13 14 1,-9-5 3,10 10 2</inkml:trace>
          <inkml:trace contextRef="#ctx0" brushRef="#br0" timeOffset="390.6764">699 414 253,'0'0'126,"-24"-19"2,24 19-3,-21-10-71,21 10-20,-17 34-11,14-3-6,1-2-6,2 10 0,0-3-3,7-4 0,0-6-3,10-4 0,-17-22-2,44 2-2,-18-16 1,1-10-1,-3-5 1,-5-5-2,-4-5 2,-13 0-2,-11 6 1,-11 4 0,-6 5-1,-3 9-1,-8 8-2,1 4-5,7 13-9,-2-3-10,21 17-20,10-24-37,-19 32-46,19-32-2,19 22 0,-19-22 5</inkml:trace>
          <inkml:trace contextRef="#ctx0" brushRef="#br0" timeOffset="657.2899">847-40 251,'-7'-22'125,"-5"-2"4,12 24 5,0 0-77,0 0-9,24 29-15,0 7-8,-5 5-5,5 12-5,-2 5-3,2 8-6,-2-1-5,-3 0-9,3-5-13,-12-14-12,16 7-24,-26-53-38,32 44-44,-32-44 2,36-5 0,-22-17 8</inkml:trace>
          <inkml:trace contextRef="#ctx0" brushRef="#br0" timeOffset="1455.295">1158 228 300,'-26'0'126,"26"0"-2,-36 5 0,36-5-95,0 0-11,29 0-8,-3-3-7,8-1-7,14-1-7,-2-5-10,10 8-13,-8-13-13,10 18-8,-19-13-4,14 15 2,-22-13 6,6 13 12,-16-5 22,-21 0 26,37 5 22,-37-5 15,0 0 7,0 0 4,0 0 1,0 0-4,-22 19-12,22-19-12,-34 13-8,12-4-5,22-9-3,-41 32-4,41-32-2,-34 38-2,25-16-1,-1 0-3,10-22 1,2 36-3,-2-36 1,25 22-1,-4-17 1,4-8-1,4-4 0,0-5 0,0-5-1,-1-2 1,-3-3 0,-6 0-1,-5 0 0,-14 22 1,17-29-1,-17 29 1,0 0-1,0 0 1,0 0-1,0 0 0,20 41-1,-11-16-4,-1-1-6,11 10-10,-19-34-17,41 53-40,-41-53-50,48 31-4,-23-31 0,8-2 2</inkml:trace>
          <inkml:trace contextRef="#ctx0" brushRef="#br0" timeOffset="876.0474">1149-122 255,'0'0'126,"0"0"0,0 0 4,0 0-78,22 46-15,-13-10-12,8 15-7,0 2-3,5 9-6,-5-1-6,0-1-9,0-2-10,-5-14-14,12 4-30,-19-21-65,16-1-8,-21-26 0,27 10 2</inkml:trace>
          <inkml:trace contextRef="#ctx0" brushRef="#br0" timeOffset="1908.407">2122 88 308,'-36'-5'130,"2"10"-3,-7 0 1,15 16-97,-11-4-14,16 15-7,-1-1-6,8 1-1,6-6-3,8-2 2,0-24-1,22 32 1,-22-32-1,46 5 1,-15-15-1,1-2-1,2-8 1,-1-1-1,-4-1 0,-2 0 0,-5 5 0,-22 17-1,29-17 1,-29 17 1,0 0-1,7 34 0,-12-5 0,-2 7 0,0 8 1,-8 9 1,-2 3 0,-2 4 2,-3 0 0,-4 3 1,-3-7-1,-3-3 1,-4-10-2,0-6 2,-1-16-4,4-6-2,1-10-7,1-20-12,31 15-20,-39-50-52,39 16-40,0-17-3,17 3-1,5-13 2</inkml:trace>
          <inkml:trace contextRef="#ctx0" brushRef="#br0" timeOffset="2314.6914">2255 221 230,'0'0'120,"0"0"3,34 21-2,-34-21-81,39 0-4,-39 0-11,41-12-8,-41 12-4,36-29-4,-36 29-2,27-46-3,-18 17-5,-4 3 1,-5-3-1,-2 5 2,2 24-1,-22-32 2,22 32 2,-39 5 0,13 15 4,2 6-3,-3 8 1,8 5-2,4 2 1,8 0-1,9-3-4,13-6 1,9-8-2,10-5 2,9-7-3,6-7-2,4-5-4,-2-7-6,2 0-9,-17-10-23,17 12-54,-26-12-30,2 7-2,-29 10 2</inkml:trace>
        </inkml:traceGroup>
      </inkml:traceGroup>
    </inkml:traceGroup>
    <inkml:traceGroup>
      <inkml:annotationXML>
        <emma:emma xmlns:emma="http://www.w3.org/2003/04/emma" version="1.0">
          <emma:interpretation id="{BF03A176-9FE1-40EA-88E6-E1C3BDB73F45}" emma:medium="tactile" emma:mode="ink">
            <msink:context xmlns:msink="http://schemas.microsoft.com/ink/2010/main" type="paragraph" rotatedBoundingBox="14486,13201 18341,12536 18459,13223 14605,1388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E7631A5-5CEC-4455-8C0A-FA872E299376}" emma:medium="tactile" emma:mode="ink">
              <msink:context xmlns:msink="http://schemas.microsoft.com/ink/2010/main" type="line" rotatedBoundingBox="14486,13201 18341,12536 18459,13223 14605,13888"/>
            </emma:interpretation>
          </emma:emma>
        </inkml:annotationXML>
        <inkml:traceGroup>
          <inkml:annotationXML>
            <emma:emma xmlns:emma="http://www.w3.org/2003/04/emma" version="1.0">
              <emma:interpretation id="{AB01BA19-5383-41B6-974F-9C3E7AB47557}" emma:medium="tactile" emma:mode="ink">
                <msink:context xmlns:msink="http://schemas.microsoft.com/ink/2010/main" type="inkWord" rotatedBoundingBox="14486,13201 16006,12939 16115,13575 14596,13837"/>
              </emma:interpretation>
              <emma:one-of disjunction-type="recognition" id="oneOf1">
                <emma:interpretation id="interp5" emma:lang="en-US" emma:confidence="1">
                  <emma:literal>needs</emma:literal>
                </emma:interpretation>
                <emma:interpretation id="interp6" emma:lang="en-US" emma:confidence="0">
                  <emma:literal>reeds</emma:literal>
                </emma:interpretation>
                <emma:interpretation id="interp7" emma:lang="en-US" emma:confidence="0">
                  <emma:literal>heeds</emma:literal>
                </emma:interpretation>
                <emma:interpretation id="interp8" emma:lang="en-US" emma:confidence="0">
                  <emma:literal>Needs</emma:literal>
                </emma:interpretation>
                <emma:interpretation id="interp9" emma:lang="en-US" emma:confidence="0">
                  <emma:literal>need,</emma:literal>
                </emma:interpretation>
              </emma:one-of>
            </emma:emma>
          </inkml:annotationXML>
          <inkml:trace contextRef="#ctx0" brushRef="#br0" timeOffset="3270.8758">-132 1477 254,'-24'22'122,"24"-22"4,-17 34-3,17-34-82,-5 50-12,3-26-5,9 15-4,-2-7-5,2-1-2,1-2-5,-1-5-1,-7-24-3,10 34-1,-10-34-2,0 0 0,0 0-1,0 0 1,4-29 0,-6 0-2,0-12 2,-1-7 2,3-6-2,0 1 2,5 3-2,2 1 3,3 6-4,4 9 4,-14 34-4,41-29 1,-19 26-2,0 11 1,0 9 0,-1 9-4,-4 8 3,3 0-3,-11 5 3,1-3-5,0 0-2,-10-7-10,9 5-8,-9-34-22,5 34-38,-5-34-45,0 0-4,0 0 4,0 0 1</inkml:trace>
          <inkml:trace contextRef="#ctx0" brushRef="#br0" timeOffset="3646.9034">197 1431 280,'0'0'128,"10"32"-5,-10-32 3,9 41-98,-9-41-6,27 33-7,-27-33-6,36 20-4,-36-20-1,36-20-3,-36 20-2,34-38 5,-22 16-5,-5-5 4,-2 1-4,-5-3 3,0 29-3,-14-36 3,14 36-3,-29-27-1,29 27 1,-39-2-1,17 11 3,22-9 0,-36 29 1,24-7-4,2 7 4,6 5-4,4 0 3,9-1-1,6 1-1,4 0-8,10 0-5,0-12-10,15 2-30,-13-19-65,15 0-8,-5-15-1,2-2-1</inkml:trace>
          <inkml:trace contextRef="#ctx0" brushRef="#br0" timeOffset="4038.5693">547 1378 210,'-21'2'115,"21"-2"3,-39 17-4,32 5-67,7-22-11,0 39-14,0-39-2,29 34-9,-29-34 4,45 12-9,-18-17 4,2 0-4,0-12-2,0-2 2,-2-3-5,-8-2 2,-19 24-4,22-39 4,-22 39-5,-12-36 4,12 36-4,-39-22 1,12 20 0,-4 4 2,0 8 1,4 7-3,0 12 3,6 5-3,6 4 3,10 3-3,5 0 3,12 0-5,5-4 0,10-6-6,12-9-11,-6-17-24,25 4-62,-14-16-21,7-3-4,-10-11 2</inkml:trace>
          <inkml:trace contextRef="#ctx0" brushRef="#br0" timeOffset="4444.8483">852 1035 272,'-32'-24'123,"32"24"-1,0 0 5,8 24-87,18 10-9,-4 4-10,9 16-1,-4-4-6,7 13-5,-8-3-2,-2-4-7,-4-8 2,-3-9-6,-5-8 3,-5-9-4,-7-22 4,0 0-1,0 0 1,2-24-1,-16 2 2,-5 1 3,-6-4-3,-6 6 3,-5 5-2,-5 9 0,-3 7 0,3 13 0,2 4-1,10 8-3,8 2 3,9 2-5,12 0-1,7-4-5,19 2-8,-1-19-17,23 9-31,-12-17-63,17-2-3,-7-14 2,7-3 2</inkml:trace>
          <inkml:trace contextRef="#ctx0" brushRef="#br0" timeOffset="4774.0076">1262 1255 215,'0'0'122,"-21"-27"-3,21 27 4,-34-7-61,34 7-25,-22 26-14,15-4-8,7-22-5,-7 46 0,9-24-4,8 2-3,-10-24 1,36 39-5,-14-25 2,4-2-4,1 5 3,2-2-5,-29-15 4,36 29 0,-36-29 0,10 31 1,-10-31-1,-20 36 1,20-36-1,-43 22-2,19-12-6,-3-8-6,27-2-16,-43 3-34,43-3-62,-25-8 0,25 8-2,8-24 3</inkml:trace>
        </inkml:traceGroup>
        <inkml:traceGroup>
          <inkml:annotationXML>
            <emma:emma xmlns:emma="http://www.w3.org/2003/04/emma" version="1.0">
              <emma:interpretation id="{AD2A0059-5E3E-44D4-9EEB-2A6CDA5FD6E3}" emma:medium="tactile" emma:mode="ink">
                <msink:context xmlns:msink="http://schemas.microsoft.com/ink/2010/main" type="inkWord" rotatedBoundingBox="16463,12927 17068,12822 17176,13445 16570,13549"/>
              </emma:interpretation>
              <emma:one-of disjunction-type="recognition" id="oneOf2">
                <emma:interpretation id="interp10" emma:lang="en-US" emma:confidence="1">
                  <emma:literal>to</emma:literal>
                </emma:interpretation>
                <emma:interpretation id="interp11" emma:lang="en-US" emma:confidence="0">
                  <emma:literal>(0</emma:literal>
                </emma:interpretation>
                <emma:interpretation id="interp12" emma:lang="en-US" emma:confidence="0">
                  <emma:literal>To</emma:literal>
                </emma:interpretation>
                <emma:interpretation id="interp13" emma:lang="en-US" emma:confidence="0">
                  <emma:literal>ho</emma:literal>
                </emma:interpretation>
                <emma:interpretation id="interp14" emma:lang="en-US" emma:confidence="0">
                  <emma:literal>(o</emma:literal>
                </emma:interpretation>
              </emma:one-of>
            </emma:emma>
          </inkml:annotationXML>
          <inkml:trace contextRef="#ctx0" brushRef="#br0" timeOffset="5728.2162">1796 1214 288,'-24'-22'122,"24"22"2,10-22-5,16 17-95,-1-4-9,13 1-8,1 4-8,-1-4-6,11 6-6,-11-8-6,8 10-1,-12-7-1,2 7 3,-14-5 5,0 5 6,-22 0 7,22 7 7,-22-7 8,0 0 2,0 39 2,0-39-1,-12 39-4,12-39-3,-8 43-1,8-43-1,8 39-2,-8-39-1,26 24 0,-26-24-2,44 5 1,-20-10-2,2-2 0,-1-5-1,-4-5 1,-21 17 0,24-36-2,-21 11 3,-3 25-3,-19-41 2,19 41-4,-42-29-2,11 20-6,7 6-9,-10-2-14,34 5-41,-36 17-54,36-17 1,0 0-4,-10 25 6</inkml:trace>
          <inkml:trace contextRef="#ctx0" brushRef="#br0" timeOffset="5070.9028">1878 895 303,'0'0'132,"-26"14"-2,28 8-1,-7 0-107,22 14-1,-2 3-5,7 9-1,-5 0-4,4 8-2,-4-3-8,-2-2-11,4 4-11,-9-21-23,14 17-41,-17-22-51,8 0-1,-15-29-1,14 22 4</inkml:trace>
        </inkml:traceGroup>
        <inkml:traceGroup>
          <inkml:annotationXML>
            <emma:emma xmlns:emma="http://www.w3.org/2003/04/emma" version="1.0">
              <emma:interpretation id="{0520E0F5-BFC5-40FE-A144-3C4BB45FA06A}" emma:medium="tactile" emma:mode="ink">
                <msink:context xmlns:msink="http://schemas.microsoft.com/ink/2010/main" type="inkWord" rotatedBoundingBox="17463,12709 18344,12558 18437,13096 17556,13248">
                  <msink:destinationLink direction="from" ref="{4B730E80-ECFA-44B9-815A-1FAD7E50EE2F}"/>
                </msink:context>
              </emma:interpretation>
              <emma:one-of disjunction-type="recognition" id="oneOf3">
                <emma:interpretation id="interp15" emma:lang="en-US" emma:confidence="1">
                  <emma:literal>be</emma:literal>
                </emma:interpretation>
                <emma:interpretation id="interp16" emma:lang="en-US" emma:confidence="0">
                  <emma:literal>bl</emma:literal>
                </emma:interpretation>
                <emma:interpretation id="interp17" emma:lang="en-US" emma:confidence="0">
                  <emma:literal>he</emma:literal>
                </emma:interpretation>
                <emma:interpretation id="interp18" emma:lang="en-US" emma:confidence="0">
                  <emma:literal>bh</emma:literal>
                </emma:interpretation>
                <emma:interpretation id="interp19" emma:lang="en-US" emma:confidence="0">
                  <emma:literal>ba</emma:literal>
                </emma:interpretation>
              </emma:one-of>
            </emma:emma>
          </inkml:annotationXML>
          <inkml:trace contextRef="#ctx0" brushRef="#br0" timeOffset="6087.612">2758 730 248,'0'0'125,"-15"-29"0,15 29 3,0 0-86,0 0-5,-12 34-12,24-2-6,-4 4-6,6 10 0,-2 2-4,3 5-3,-3 0-4,0-4-1,-3-3-2,-6-10-1,2-7 0,-5-29-1,5 31 0,-5-31 1,0 0 1,14-29-2,-2 3 2,5-3 0,2-3-1,6 1 2,-1 4-1,5 6-1,-3 9 2,3 12-1,-5 4 1,1 11 0,-25-15-1,33 41 1,-23-17 0,-5 0 0,-8 0 1,-6-2 0,9-22-1,-36 36 1,11-21-2,-4-5-2,3-1-9,-6-11-13,32 2-33,-48-7-71,48 7-1,-22-34-3,22 34 2</inkml:trace>
          <inkml:trace contextRef="#ctx0" brushRef="#br0" timeOffset="6509.5436">3185 1020 265,'0'0'125,"17"29"-2,-17-29-2,29 17-86,-2-12-8,-27-5-8,39-17-6,-39 17-2,43-31-2,-26 9-4,0-2-2,-7-3-1,-3-2-2,-7 0 1,0 3-1,-5 2 0,5 24 1,-31-29 0,9 29 1,-5 4 1,3 13 0,2 8 0,1 6 1,4 0 0,9 6-1,13-6 0,12 0-2,5-6 0,14-4 0,5-6 0,8-6-1,4-6-1,-5-3-1,3 0-6,-13-10-9,6 13-16,-22-20-44,4 19-54,-26-2-5,29-7 2,-29 7-3</inkml:trace>
        </inkml:traceGroup>
      </inkml:traceGroup>
    </inkml:traceGroup>
    <inkml:traceGroup>
      <inkml:annotationXML>
        <emma:emma xmlns:emma="http://www.w3.org/2003/04/emma" version="1.0">
          <emma:interpretation id="{95BF1BE0-4D4C-41E3-8A15-2026137FEC9D}" emma:medium="tactile" emma:mode="ink">
            <msink:context xmlns:msink="http://schemas.microsoft.com/ink/2010/main" type="paragraph" rotatedBoundingBox="14599,14261 18016,13380 18229,14208 14812,1508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C55474F-FEAC-462B-81A7-B4D0A3C8F6F5}" emma:medium="tactile" emma:mode="ink">
              <msink:context xmlns:msink="http://schemas.microsoft.com/ink/2010/main" type="line" rotatedBoundingBox="14599,14261 18016,13380 18229,14208 14812,15088"/>
            </emma:interpretation>
          </emma:emma>
        </inkml:annotationXML>
        <inkml:traceGroup>
          <inkml:annotationXML>
            <emma:emma xmlns:emma="http://www.w3.org/2003/04/emma" version="1.0">
              <emma:interpretation id="{A47272B1-7AE6-468E-BAD4-B03559809C79}" emma:medium="tactile" emma:mode="ink">
                <msink:context xmlns:msink="http://schemas.microsoft.com/ink/2010/main" type="inkWord" rotatedBoundingBox="14599,14261 16966,13651 17180,14478 14812,15088"/>
              </emma:interpretation>
              <emma:one-of disjunction-type="recognition" id="oneOf4">
                <emma:interpretation id="interp20" emma:lang="en-US" emma:confidence="1">
                  <emma:literal>lowered</emma:literal>
                </emma:interpretation>
                <emma:interpretation id="interp21" emma:lang="en-US" emma:confidence="0">
                  <emma:literal>towered</emma:literal>
                </emma:interpretation>
                <emma:interpretation id="interp22" emma:lang="en-US" emma:confidence="0">
                  <emma:literal>bowered</emma:literal>
                </emma:interpretation>
                <emma:interpretation id="interp23" emma:lang="en-US" emma:confidence="0">
                  <emma:literal>Lowered</emma:literal>
                </emma:interpretation>
                <emma:interpretation id="interp24" emma:lang="en-US" emma:confidence="0">
                  <emma:literal>Bowered</emma:literal>
                </emma:interpretation>
              </emma:one-of>
            </emma:emma>
          </inkml:annotationXML>
          <inkml:trace contextRef="#ctx0" brushRef="#br0" timeOffset="7448.0727">-139 2255 305,'15'56'138,"-6"-23"-4,13 20-1,-5-7-102,14 20-3,-6-6-11,6 8-6,-5-3-6,1-7-5,-5-3-6,-8-13-10,6 1-12,-20-43-29,26 48-53,-26-48-26,0 0-2,24-9 3</inkml:trace>
          <inkml:trace contextRef="#ctx0" brushRef="#br0" timeOffset="7777.2806">318 2613 237,'0'0'120,"-32"4"5,32-4-3,-17 41-81,3-16-14,14 11-10,-2-5-1,6 5-5,4-7-1,4-2-4,-12-27 0,33 29-4,-11-27 0,0-6-1,0-6-2,-22 10 2,34-36-3,-25 12 1,-4-3-1,-10-2 1,-4 5-1,-8 0-1,17 24-3,-46-25-4,22 25-8,-8-2-19,32 2-48,-36 29-45,36-29 1,-22 29 1,22-29 6</inkml:trace>
          <inkml:trace contextRef="#ctx0" brushRef="#br0" timeOffset="8324.1469">528 2651 282,'0'0'134,"0"0"-4,-17 24 1,17-24-102,5 44-8,0-20-7,9 7-7,1-6-3,4-1-5,-19-24-1,39 26-3,-13-23 0,-4-11 0,5-4 2,-27 12 0,38-38-1,-23 16 3,-1-2-1,-14 24 2,12-36-1,-12 36 2,0 0-2,0 0 0,0 0 1,0 0-3,0 0 2,0 38 0,0-38 1,27 32-1,-27-32 3,46 17-3,-20-20 1,3-4 2,0-8-2,-2-6 2,-5-6-2,-5-2 1,-8-2-3,-4 2-2,-7 2-8,-10-2-15,12 29-32,-27-26-66,27 26 1,-27-5-5,27 5 3</inkml:trace>
          <inkml:trace contextRef="#ctx0" brushRef="#br0" timeOffset="8606.4208">1139 2617 201,'0'0'120,"0"0"6,0 0-3,0 0-69,0 0-19,34-2-9,-34 2-9,29-15-5,-29 15-3,34-16-3,-34 16-4,31-29-2,-31 29-1,22-34-2,-22 34 2,5-34-2,-5 34 2,-10-24-2,10 24 4,-29 0-1,29 0 3,-36 21-1,14-1 0,5 4 1,3 3-1,4-1 1,5 1-3,10-1 1,5-4-5,-10-22-3,43 34-9,-19-32-13,20 10-28,-15-17-69,14 1 1,-4-11-6,2-2 7</inkml:trace>
          <inkml:trace contextRef="#ctx0" brushRef="#br0" timeOffset="9184.6131">1569 2552 178,'0'0'110,"0"0"3,-26 32-4,26-32-50,-10 21-42,10-21-1,0 0 0,0 22 0,0-22 1,0 0 1,0 0 2,-10-27-2,3 6-1,5-1-3,-3-9-4,5-3-4,2 0-1,5-2-3,3 4-4,5 1-6,4 9-8,-5-2-7,15 19-17,-29 5-17,44-5-13,-44 5-6,41 12 3,-41-12 7,29 25 17,-29-25 18,19 31 29,-9-9 29,-10-22 21,14 36 11,-14-36 3,15 31 2,-15-31-9,0 0-8,24 17-12,-24-17-10,29-2-8,-29 2-5,34-22-2,-34 22-4,31-41-1,-16 19-2,-8-4 0,-4 4-1,-3-2 2,0 24-2,-15-29 0,15 29 0,-27 0 0,27 0-1,-31 31-1,19-9 0,2 7 0,3 0-1,7 2-1,2-2-3,11 0-6,-13-29-8,43 46-20,-21-41-36,12 5-52,-3-15-4,10-2 3,-5-13 0</inkml:trace>
          <inkml:trace contextRef="#ctx0" brushRef="#br0" timeOffset="9606.4747">2190 1861 209,'-14'-24'123,"14"24"2,-22-17 1,22 17-66,2 27-30,1 2-11,11 14-6,-2 10-4,5 8 0,0-1-4,5 3 0,-3-5-5,0-7 1,1-8-2,-6-9-1,-4-12 1,-10-22 1,0 0-2,0 0 1,0 0 0,0 0 0,-29-15 2,7 3 0,-4 2 0,-3 3 2,-3 7 1,1 7 1,2 10-1,7 5 2,5 2-2,8 3 1,6-1-3,13 1-1,-10-27-4,43 34-5,-6-22-6,-4-12-8,16 7-20,-16-24-38,11 12-50,-5-12-3,-1 1 3,-4-11-1</inkml:trace>
        </inkml:traceGroup>
        <inkml:traceGroup>
          <inkml:annotationXML>
            <emma:emma xmlns:emma="http://www.w3.org/2003/04/emma" version="1.0">
              <emma:interpretation id="{82BB0179-164E-4CED-8D58-6A547913015D}" emma:medium="tactile" emma:mode="ink">
                <msink:context xmlns:msink="http://schemas.microsoft.com/ink/2010/main" type="inkWord" rotatedBoundingBox="17582,13608 18044,13489 18226,14198 17764,14317"/>
              </emma:interpretation>
              <emma:one-of disjunction-type="recognition" id="oneOf5">
                <emma:interpretation id="interp25" emma:lang="en-US" emma:confidence="0">
                  <emma:literal>to</emma:literal>
                </emma:interpretation>
                <emma:interpretation id="interp26" emma:lang="en-US" emma:confidence="0">
                  <emma:literal>too</emma:literal>
                </emma:interpretation>
                <emma:interpretation id="interp27" emma:lang="en-US" emma:confidence="0">
                  <emma:literal>ta</emma:literal>
                </emma:interpretation>
                <emma:interpretation id="interp28" emma:lang="en-US" emma:confidence="0">
                  <emma:literal>la</emma:literal>
                </emma:interpretation>
                <emma:interpretation id="interp29" emma:lang="en-US" emma:confidence="0">
                  <emma:literal>tof</emma:literal>
                </emma:interpretation>
              </emma:one-of>
            </emma:emma>
          </inkml:annotationXML>
          <inkml:trace contextRef="#ctx0" brushRef="#br0" timeOffset="10559.6488">2970 1977 271,'-36'-26'121,"36"26"-1,0 0-32,0 0-57,0-27-12,0 27-9,39-5-4,-10 3-2,0 2-3,5 0-2,2 2-2,-2-2-2,2 5-2,-7-3-2,2 3 2,-9 0-1,0 0 3,-22-5 4,26 14 3,-26-14 3,13 22 2,-13-22 1,7 32 0,-7-32-1,5 33-1,-5-33-2,14 25 0,-14-25 0,22 7 1,-22-7-1,26-15 1,-26 15 0,25-34-1,-16 13 0,-4-1-2,-3 0 0,-2 22 0,-14-36-1,14 36 1,-34-17-1,10 19 2,0 8 0,0 5 1,2 6 1,0 4-1,5 8 1,3-1-1,7 2 0,4-3-1,6 3 0,6-8-2,3-1-1,-12-25-2,39 24-2,-17-22-5,-22-2-5,41-19-14,-32-13-32,16 11-70,-21-13-3,4 7 3,-8-4-2</inkml:trace>
          <inkml:trace contextRef="#ctx0" brushRef="#br0" timeOffset="9997.1196">2946 1603 277,'0'0'133,"-17"-22"0,17 22 0,0 26-101,12 8-7,-2 5-7,7 17-5,-2 6-5,4 11 0,0 4-8,1-4-6,1 1-12,-9-16-11,10 10-27,-20-36-40,15 4-38,-17-36-2,0 0 4,0 0 3</inkml:trace>
        </inkml:traceGroup>
      </inkml:traceGroup>
    </inkml:traceGroup>
    <inkml:traceGroup>
      <inkml:annotationXML>
        <emma:emma xmlns:emma="http://www.w3.org/2003/04/emma" version="1.0">
          <emma:interpretation id="{E862D1A7-6D3D-4FD9-AF48-9A736394465C}" emma:medium="tactile" emma:mode="ink">
            <msink:context xmlns:msink="http://schemas.microsoft.com/ink/2010/main" type="paragraph" rotatedBoundingBox="14703,15051 19211,13887 19461,14857 14953,1602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425A2CB-8773-4D96-AE9B-FE522E3D8CF0}" emma:medium="tactile" emma:mode="ink">
              <msink:context xmlns:msink="http://schemas.microsoft.com/ink/2010/main" type="line" rotatedBoundingBox="14703,15051 19211,13887 19461,14857 14953,16020"/>
            </emma:interpretation>
          </emma:emma>
        </inkml:annotationXML>
        <inkml:traceGroup>
          <inkml:annotationXML>
            <emma:emma xmlns:emma="http://www.w3.org/2003/04/emma" version="1.0">
              <emma:interpretation id="{475BB91C-36C1-418B-A53B-31A57FA124D9}" emma:medium="tactile" emma:mode="ink">
                <msink:context xmlns:msink="http://schemas.microsoft.com/ink/2010/main" type="inkWord" rotatedBoundingBox="14750,15235 16413,14805 16597,15515 14933,15944"/>
              </emma:interpretation>
              <emma:one-of disjunction-type="recognition" id="oneOf6">
                <emma:interpretation id="interp30" emma:lang="en-US" emma:confidence="1">
                  <emma:literal>bottom</emma:literal>
                </emma:interpretation>
                <emma:interpretation id="interp31" emma:lang="en-US" emma:confidence="0">
                  <emma:literal>bo\tom</emma:literal>
                </emma:interpretation>
                <emma:interpretation id="interp32" emma:lang="en-US" emma:confidence="0">
                  <emma:literal>boltom</emma:literal>
                </emma:interpretation>
                <emma:interpretation id="interp33" emma:lang="en-US" emma:confidence="0">
                  <emma:literal>bo/tom</emma:literal>
                </emma:interpretation>
                <emma:interpretation id="interp34" emma:lang="en-US" emma:confidence="0">
                  <emma:literal>bo1tom</emma:literal>
                </emma:interpretation>
              </emma:one-of>
            </emma:emma>
          </inkml:annotationXML>
          <inkml:trace contextRef="#ctx0" brushRef="#br0" timeOffset="12765.9911">13 3229 186,'0'0'121,"0"0"-1,10 26 0,0 10-67,-6-4-21,18 19-7,-5-1-9,5 8-5,0-2-6,-1-3 1,-4-7-4,-2-5 1,-8-10-1,-2-9 1,-5-22-2,0 0 1,0 0-1,0 0-1,-22-51 0,20 10-2,7-5 1,-1 3-1,11-3 0,4 7-1,8 13 2,-1 9-1,3 19 1,0 13 1,-7 9 0,-3 5-1,-7 7 1,-4 3 1,-11-3-2,-6-2 3,-11-8-2,-4 1 1,-2-8-3,-3-4-4,2-1-7,-2-11-18,29-3-46,-29 5-46,29-5 0,0 0-4,2-34 4</inkml:trace>
          <inkml:trace contextRef="#ctx0" brushRef="#br0" timeOffset="12937.8761">426 3434 231,'-2'31'118,"-5"-4"0,2-1-3,7 6-94,3-8-4,10 7-3,2-9-4,-17-22-1,36 29-3,-14-24 1,-22-5-2,33-14-1,-33 14 0,25-37-2,-23 16 1,0-4-3,-6 4 1,4 21-1,-25-32 0,25 32-2,-38-9 0,16 13-5,22-4-6,-43 22-11,33 5-28,10-27-67,-24 34-3,24-34 0,0 0-1</inkml:trace>
          <inkml:trace contextRef="#ctx0" brushRef="#br0" timeOffset="13187.8866">603 3151 258,'0'0'130,"24"22"-1,-14 5 1,14 16-97,-7 1-8,9 16-6,-4 0-7,5 8-5,-6-5-8,-1-10-8,-1 0-14,-12-19-27,17 5-52,-24-39-29,22 21 0,-22-21-1</inkml:trace>
          <inkml:trace contextRef="#ctx0" brushRef="#br0" timeOffset="13906.6834">680 3456 248,'0'0'129,"-24"2"0,24-2-3,0 0-85,41-10-26,-2 3-8,4-2-10,6-1-12,8 3-15,-6-15-18,10 15-13,-23-15-5,8 19 2,-22-11 7,5 16 16,-29-2 18,22-2 23,-22 2 27,0 24 20,2 0 9,-2-24 3,-7 49-1,7-49-9,-9 55-8,1-33-11,16 7-7,-8-29-7,4 39-4,-4-39-4,0 0-2,22 19-3,-22-19-1,29-12-1,-29 12 0,34-27-1,-34 27 1,31-38-1,-19 16-1,-7 0 1,-2 0-1,-8 1 0,5 21 0,-27-34 0,6 19 0,-4 8-2,-1 0-2,2 9-4,-5-2-7,29 0-14,-46 17-26,46-17-67,-10 22-2,10-22-1,0 0 1</inkml:trace>
          <inkml:trace contextRef="#ctx0" brushRef="#br0" timeOffset="13391.0289">914 3175 184,'-14'-29'127,"14"29"-2,-10 25 2,13 11-39,-6-7-63,15 19-6,-2 0-7,5 13-3,-1-6-7,3 1-4,0 2-11,-7-17-16,11 10-39,-13-22-58,4-3-1,-12-26-2,0 0 1</inkml:trace>
          <inkml:trace contextRef="#ctx0" brushRef="#br0" timeOffset="14344.1989">1402 3446 216,'13'29'116,"-13"-29"-1,-5 36-1,5-12-89,0-24-10,-3 32-4,3-32-3,0 0 0,0 0 0,0 0 0,0 0 1,-2-39-1,4 5 0,8-2-3,0 0-2,7 0-3,-3 7 0,8 7-1,-22 22 0,43-10-1,-43 10 0,37 24-2,-21 1 0,-3-4 0,-1 3 0,-12-24 1,17 32 1,-17-32 2,0 0 0,21-10 3,-21 10 1,22-38 2,-8 13 1,6 4-1,-6-1 0,-14 22-1,34-15-2,-34 15 0,29 17-3,-29-17-5,22 44-8,-17-22-14,14 14-30,-17-10-65,13-4-3,-15-22-1,24 22 2</inkml:trace>
        </inkml:traceGroup>
        <inkml:traceGroup>
          <inkml:annotationXML>
            <emma:emma xmlns:emma="http://www.w3.org/2003/04/emma" version="1.0">
              <emma:interpretation id="{15C03E65-7DA0-4E9B-B98D-EDEED04B733A}" emma:medium="tactile" emma:mode="ink">
                <msink:context xmlns:msink="http://schemas.microsoft.com/ink/2010/main" type="inkWord" rotatedBoundingBox="16611,14558 19211,13887 19461,14857 16862,15527">
                  <msink:destinationLink direction="to" ref="{4B730E80-ECFA-44B9-815A-1FAD7E50EE2F}"/>
                </msink:context>
              </emma:interpretation>
              <emma:one-of disjunction-type="recognition" id="oneOf7">
                <emma:interpretation id="interp35" emma:lang="en-US" emma:confidence="1">
                  <emma:literal>threshold</emma:literal>
                </emma:interpretation>
                <emma:interpretation id="interp36" emma:lang="en-US" emma:confidence="0">
                  <emma:literal>Threshold</emma:literal>
                </emma:interpretation>
                <emma:interpretation id="interp37" emma:lang="en-US" emma:confidence="0">
                  <emma:literal>thresher</emma:literal>
                </emma:interpretation>
                <emma:interpretation id="interp38" emma:lang="en-US" emma:confidence="0">
                  <emma:literal>threshers</emma:literal>
                </emma:interpretation>
                <emma:interpretation id="interp39" emma:lang="en-US" emma:confidence="0">
                  <emma:literal>thresher}</emma:literal>
                </emma:interpretation>
              </emma:one-of>
            </emma:emma>
          </inkml:annotationXML>
          <inkml:trace contextRef="#ctx0" brushRef="#br0" timeOffset="16143.324">2193 2796 275,'0'0'124,"0"0"3,9 34-3,-6-10-105,16 20-2,-5-1-8,8 13-3,0-3-2,2 0-5,0 0-10,-4-14-14,9 9-30,-20-19-57,8 0-14,-17-29 1,7 39-1</inkml:trace>
          <inkml:trace contextRef="#ctx0" brushRef="#br0" timeOffset="16330.8301">2026 3142 233,'0'0'120,"0"0"0,24-34-3,-5 10-97,20 7-5,7-3-18,0-6-23,12 11-33,-12-6-54,0 1-5,-10-2 2,-7 6-2</inkml:trace>
          <inkml:trace contextRef="#ctx0" brushRef="#br0" timeOffset="16659.0304">2432 2840 214,'0'0'119,"0"0"5,2 38-4,-2-38-73,15 51-12,-8-22-14,10 14-6,-5 1-4,2 2-4,-2 0-6,0 0-1,-2-5-3,-3-10 0,-2-4-1,-5-27 2,10 26-1,-10-26 0,0 0 1,17-34 1,-8 5 2,4 0 1,1-2 1,1 2-2,1 5 1,-16 24-1,32-24 0,-32 24-1,31 14-4,-31-14-5,27 44-9,-27-44-18,24 55-38,-17-33-49,3 5-1,-10-27-1,12 21 2</inkml:trace>
          <inkml:trace contextRef="#ctx0" brushRef="#br0" timeOffset="16956.9498">2908 3154 210,'0'0'111,"4"29"1,-4-29-5,0 31-89,0-31-3,5 27-4,-5-27-1,0 0 0,0 0 2,0 0 2,0 0 3,-2-34 0,2 34-1,-12-51-2,7 22-3,0-7-3,3 0-5,4 2-7,3-2-7,9 9-12,-6-9-26,18 19-40,-6-7-36,6 12-4,-4 0 5,2 9 0</inkml:trace>
          <inkml:trace contextRef="#ctx0" brushRef="#br0" timeOffset="17316.3052">3140 3009 184,'0'0'115,"2"21"2,-2-21-3,0 0-75,0 0-10,22-14-12,-22 14-9,29-31-1,-29 31-4,26-42-1,-16 18-2,-8 3 2,-2-4-2,0 25 2,-19-29 1,19 29-1,-36-7 3,14 14 0,22-7 1,-41 42-1,24-9 0,3-1-1,6 6 0,8-1-3,5-4-2,10-1-7,2-10-8,16 4-24,-11-19-62,14-2-21,-2-10-1,5-7-1</inkml:trace>
          <inkml:trace contextRef="#ctx0" brushRef="#br0" timeOffset="17566.32">3391 2724 245,'-24'7'124,"-1"10"-9,9 5 2,-11-3-97,17 10-11,8-3-6,7 3-3,2-2-1,8 2 0,-15-29 0,38 39 2,-16-22-2,-22-17 2,36 36-2,-36-36 1,19 43 0,-16-19-1,-10 3 0,-3-3-2,-2 0-2,-10-7-4,5 5-12,-12-17-22,29-5-71,-29 7-1,29-7-2,-24-14 2</inkml:trace>
          <inkml:trace contextRef="#ctx0" brushRef="#br0" timeOffset="18003.929">3367 2424 247,'0'0'124,"0"0"1,7 22-2,7 16-86,-2 1-18,5 14-5,0 5-4,3 5-3,-3-3-2,-3-2-2,-4-9-3,-3-6-2,0-11 0,-2-11 0,-5-21 0,0 0 0,0 0 1,0 0-1,22-31 2,-10 4-1,5-4 3,0 2 1,0 2-1,2 6 2,-19 21-2,36-8 0,-36 8-1,29 32-3,-14-3-9,-8-3-12,12 13-29,-19-12-64,17-6-12,-17-21 0,24 12-1</inkml:trace>
          <inkml:trace contextRef="#ctx0" brushRef="#br0" timeOffset="18332.0756">3896 2646 216,'0'0'125,"-27"0"-8,27 0 4,-22 22-82,20 2-20,-3-2-7,10 7-6,2-5 1,8-2-4,-15-22 2,41 31-3,-17-23 3,3-8-3,-1-8 1,-2-6 0,-2-3-1,-22 17 1,29-39-1,-22 17 0,-9 1-2,2 21 1,-19-32-3,19 32-4,-42-19-3,13 12-9,29 7-22,-50-3-39,50 3-41,-41 15-5,41-15 5,-22 12-3</inkml:trace>
          <inkml:trace contextRef="#ctx0" brushRef="#br0" timeOffset="18600.0082">4012 2182 237,'-3'-29'130,"3"29"-1,0 0 2,0 0-75,32 37-30,-20-3-8,14 14-4,-6 5-3,6 7-2,-4 3-7,0-5-6,-1-2-11,-8-15-12,11 12-36,-17-26-71,7-3 3,-14-24-6,22 7 5</inkml:trace>
          <inkml:trace contextRef="#ctx0" brushRef="#br0" timeOffset="19056.1744">4224 1946 253,'22'0'129,"-7"24"0,6 15 1,-9-1-99,20 20-6,-6 0-6,11 5-5,-8-3-6,0-4-3,-8-8-4,1-9-1,-7-10-2,-3-7-1,-12-22 1,0 0 0,21 19 0,-21-19 0,0 0 1,-7-24 1,7 24 3,-19-27-1,19 27 1,-29-19-1,29 19 1,-39 7 1,39-7-2,-36 32 1,21-11-2,6 3 0,4 1 0,7-1 1,-2-24-1,29 29 0,-4-22-1,3-5 0,6-2-3,0-4-4,2 1-7,-11-6-11,8 11-28,-33-2-78,29-5 0,-29 5-4,0 0 5</inkml:trace>
        </inkml:traceGroup>
      </inkml:traceGroup>
    </inkml:traceGroup>
  </inkml:traceGroup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5:06:21.100"/>
    </inkml:context>
    <inkml:brush xml:id="br0">
      <inkml:brushProperty name="width" value="0.07" units="cm"/>
      <inkml:brushProperty name="height" value="0.07" units="cm"/>
      <inkml:brushProperty name="fitToCurve" value="1"/>
    </inkml:brush>
  </inkml:definitions>
  <inkml:traceGroup>
    <inkml:annotationXML>
      <emma:emma xmlns:emma="http://www.w3.org/2003/04/emma" version="1.0">
        <emma:interpretation id="{9FBEE545-D3E9-4D8D-B820-3DA1A19C7103}" emma:medium="tactile" emma:mode="ink">
          <msink:context xmlns:msink="http://schemas.microsoft.com/ink/2010/main" type="inkDrawing" rotatedBoundingBox="14189,8318 16310,9575 16018,10069 13896,8812" semanticType="callout" shapeName="Other">
            <msink:sourceLink direction="to" ref="{55BEFEDD-2515-4547-AE56-2A707416F9B9}"/>
            <msink:sourceLink direction="from" ref="{E4753BEF-2158-4CAA-B8CB-5B03A63B84A1}"/>
          </msink:context>
        </emma:interpretation>
      </emma:emma>
    </inkml:annotationXML>
    <inkml:trace contextRef="#ctx0" brushRef="#br0">28 100 185,'0'0'126,"-31"-29"5,31 29 2,-10-39-61,10 39-19,0 0-15,29-19-9,-29 19-7,49-5-3,-15 3-6,11 4-2,9 0-2,11 1-2,2-3-2,6 5 0,-3 0-2,2 4 0,-4 1 0,-3 4 0,-7 3 1,-7 5-1,-5 2 0,-7 3 0,-8-1 0,-7 6 0,-4-1-1,-1 3 1,-2-3-1,0 6 1,-5 1 0,0-1 0,0 1 0,-2-2 0,-1-2-1,1 0 1,-3 0-1,5-3-1,0-2 1,3 5-2,-1-5 2,3 0 1,0 0 1,2-5-1,3 0 0,2-2 0,-2-3 0,0-2 1,4-5-2,-1 3-3,1-3 1,-2 0 1,3-2-1,-3-3 1,0 0-1,5-2 0,-7 0 0,5-3 1,-6 3-1,3-2-1,-2-3 2,-22 0-2,39 7 1,-39-7 0,34 5 0,-34-5 0,29 5 0,-29-5 0,26 4-1,-26-4 1,0 0 0,27 8 0,-27-8 0,0 0 0,22 7-1,-22-7 0,0 0 2,0 0-3,21 0 3,-21 0-2,0 0 2,0 0-1,0 0 1,0 0 0,0 0-1,0 0 1,0 0-1,0 0 1,0 0-2,10-22 2,-10 22-2,0 0 2,-10-26 0,10 26 0,-12-27-1,12 27 0,-17-31 0,17 31 1,-21-27-2,21 27 1,-27-29-1,27 29-3,-27-24 4,27 24 0,-24-20 0,24 20-2,0 0 2,-22-19-3,22 19 2,0 0 4,0 0-5,0 0 2,0 0 0,0 0-4,34 7 5,-12-2 2,5 5-3,4-3 1,8 3 2,-1-3-2,1 5 0,2-7 2,-2 2-2,2 0-1,-7 1 1,4-1-2,-1 3-1,-4 2 0,-1-3 1,-6 1 1,1 2-1,-27-12 1,36 22 0,-36-22 1,24 14-2,-24-14 1,0 0 0,0 0 0,0 0 0,15 22-1,-15-22 1,0 0 0,0 0 0,-29 22 1,29-22-1,-36 17 1,14-8 0,-5 1 2,-4 2-1,-1 0 0,-4 0-1,-2 3 2,-4-1-2,-1 3 0,-3 0-1,3 0 1,2-2-1,-1-1 1,6-2-1,5-2 0,2-3 1,7 0-1,22-7 2,-31 8-3,31-8 2,0 0-1,-22 4 0,22-4 0,0 0-2,0 0 1,0 0-4,0 0 0,0 0-6,0 0-5,0 0-17,0 0-46,24-4-78,-24 4-1,0 0-1,0 0 1</inkml:trace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42.012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2CDCF03C-5662-4BCA-8E54-447D925E1FD6}" emma:medium="tactile" emma:mode="ink">
          <msink:context xmlns:msink="http://schemas.microsoft.com/ink/2010/main" type="inkDrawing" rotatedBoundingBox="1089,11238 1167,12486 1141,12487 1062,11240" semanticType="callout" shapeName="Other"/>
        </emma:interpretation>
      </emma:emma>
    </inkml:annotationXML>
    <inkml:trace contextRef="#ctx0" brushRef="#br0">210 1351 39,'0'0'31,"-7"-14"4,7 14-4,0 0-4,0 0-5,-12 12-4,10 4-2,2 9-3,0 8-4,2 10 0,2 11 6,2 14 0,-1 11 0,2 6-2,-1 8-1,1 6-1,1 2 1,-3-2-6,-1-7-4,0-7-2,0-11 1,-1-8-11,3-16-9,-3-12-12,2-16-30,3-8-19,-8-14-6,7-19 22</inkml:trace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41.528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79BADD93-253A-479F-B643-CCCFD35B48DF}" emma:medium="tactile" emma:mode="ink">
          <msink:context xmlns:msink="http://schemas.microsoft.com/ink/2010/main" type="inkDrawing" rotatedBoundingBox="1127,11218 1230,12492 1212,12494 1109,11220" semanticType="callout" shapeName="Other">
            <msink:sourceLink direction="with" ref="{9F5421D4-5D38-4E79-BD3B-85C16480233A}"/>
          </msink:context>
        </emma:interpretation>
      </emma:emma>
    </inkml:annotationXML>
    <inkml:trace contextRef="#ctx0" brushRef="#br0">246 1337 1,'-3'-20'6,"3"20"5,0 0 0,0 0 6,0 0 5,0 0 5,0 0 1,0 0 3,0 0 2,0 0 0,-4 22-3,7-2-7,-5 6-5,5 9-3,-2 9 3,5 8-1,-1 10-4,2 10-2,-2 2-2,2 7 0,-1 5-2,1 2 0,0-3-6,-1 3-2,0-6 0,-2-4-5,4-8-7,-3-7-14,3-10-18,0-9-43,-4-15-2,3-9-1,-7-20 56</inkml:trace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40.918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3B38CC18-D5BC-4632-9386-323DE823C9C9}" emma:medium="tactile" emma:mode="ink">
          <msink:context xmlns:msink="http://schemas.microsoft.com/ink/2010/main" type="inkDrawing" rotatedBoundingBox="1434,11222 1549,12514 1232,12542 1117,11250" shapeName="Other">
            <msink:destinationLink direction="with" ref="{37D4043D-ECB2-49E1-9A21-C98060ED52A7}"/>
          </msink:context>
        </emma:interpretation>
      </emma:emma>
    </inkml:annotationXML>
    <inkml:trace contextRef="#ctx0" brushRef="#br0">565 1439 1,'0'0'31,"-8"-13"-18,3 1 1,-2 0-1,1-1 3,6 13 6,-16-27 3,16 27 4,-16-23 1,16 23 2,-16-13-1,16 13-1,0 0-4,-15 3-6,11 9-4,4 9 0,-1 11-5,4 10 0,1 14 1,1 14-2,2 11 0,-1 12 0,1 11-2,-2 4 0,1 5 0,-5-2-5,-1-6-2,0-8 0,-1-13 0,1-15-3,0-18 5,1-16-3,-1-22 2,0-13 0,-3-31 0,1-15 2,-2-18-4,-2-16 4,-2-16-3,-1-9 0,-3-6-1,0-1-2,-1 6-3,-1 10 1,1 11 3,-2 13 0,2 12 0,2 14 2,3 13-3,2 10 6,6 23 0,0 0-1,0 16-3,8 22 6,4 16-2,1 17-1,3 15 2,0 17-1,0 12 2,-1 3-5,-5-6 6,0-4-9,-5-16 3,-1-15-3,-1-20 4,-3-17-3,-2-25 2,2-15 0,-9-33-1,2-19 2,-2-20-2,-3-23 3,-5-19-8,-1-17 3,1-6-3,1-2 4,3 14-1,-1 17 1,4 18 2,0 23-1,8 25 5,0 26-1,2 16-1,3 40 0,2 7 5,5 15-3,2 16-1,1 14 0,2 9-1,-1 7 1,0 0 0,-2-4-1,-2-9-3,-3-10-2,-2-17 2,-1-18-2,-2-15 4,-2-23-2,0-12 1,-7-39 0,-1-14-1,-3-19 2,-2-17-2,-6-16-2,3-8-4,-1-2 2,2 6 0,2 10 1,2 18-2,3 17 2,2 19-2,4 18 5,2 27 0,0 0-2,0 36 1,4 8 4,4 16 0,0 12 1,2 12-1,0 14 1,0 4-1,-1-2 1,2-6 3,-3-11-7,-3-13-1,0-16 1,-1-20-2,-1-22 0,-2-24 1,-2-22-2,-3-24 1,-3-16-1,-6-20-4,-3-13 1,-1-8 2,-1-1 0,1 12 1,-2 12 0,2 19 0,2 21 1,7 30 4,8 22-2,-9 35 6,10 15-4,3 15-4,2 8-8,7 9-9,-1-5-13,7 0-25,-1-13-43,0-11-7,-2-10-1,-3-14 34</inkml:trace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54.932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37D4043D-ECB2-49E1-9A21-C98060ED52A7}" emma:medium="tactile" emma:mode="ink">
          <msink:context xmlns:msink="http://schemas.microsoft.com/ink/2010/main" type="inkDrawing" rotatedBoundingBox="1570,7817 1645,11746 1194,11754 1119,7826" semanticType="callout" shapeName="Other">
            <msink:sourceLink direction="with" ref="{3B38CC18-D5BC-4632-9386-323DE823C9C9}"/>
          </msink:context>
        </emma:interpretation>
      </emma:emma>
    </inkml:annotationXML>
    <inkml:trace contextRef="#ctx0" brushRef="#br0">287 225 60,'-9'-27'102,"0"11"-2,9 16 1,-21 18-61,9 28-2,5 34-6,0 35-9,7 42-6,0 41-7,7 36 2,2 29-6,5 10 0,0 4-4,-1-4 0,-1-16-2,-2-26 2,-4-33 0,-2-33 0,-2-37 1,-2-31 1,-3-34 1,2-39 0,-2-45-5,0-45 3,2-45 0,0-45 0,-2-47 2,0-39 1,2-38-2,2-15 1,2 0-2,1 21-3,-1 29 1,1 37-1,-3 42 2,0 47-3,-1 50 2,-1 49-2,0 46 9,-1 42-5,2 50 0,3 41-4,4 45 1,3 39-5,2 32 4,0 18 2,-1 3-4,-4-8 3,1-27 0,0-32 5,-2-40-6,-3-41 7,0-42-6,-2-44 1,0-48 0,-1-44 0,-4-48-3,-4-43 3,-2-47 0,-4-43-2,0-44 3,2-31-3,2-22 4,9 0 1,2 15-3,5 28-3,3 40 3,-1 40-1,-1 45 1,-2 42 0,-2 39-3,-5 30-2,2 29 4,-4 24 0,2 40 3,4 41-4,4 55 2,-1 54-1,2 54 0,-2 41 1,-4 36-1,-2 7 0,-2-8-1,-3-25 5,2-49-4,-2-50 2,2-60 1,-2-55 1,3-62-5,0-58 3,-1-53-3,-4-51-1,-5-44 2,-4-44 0,-5-47 0,3-37 2,-1-28 4,6-13-1,4 1-4,6 22-2,4 34 2,4 46-3,2 49 1,1 52-4,0 63 2,-7 65-2,0 48 7,-3 51 0,-1 47-3,1 39-4,6 50 4,2 36-4,3 32 2,4 10 2,0 4-3,0-7 3,1-22 4,-1-31 4,-2-44-3,-4-43 3,-2-43 0,0-42-1,-4-42 0,0-43-4,-13-55-4,-2-37 1,-6-49-2,-7-45 2,-5-51-1,-4-44-1,2-30 2,6-8 1,5 12 5,4 29-5,4 41 5,5 46-4,6 53 3,5 55-3,-2 61 0,5 56 0,1 53-3,7 39 3,7 50-4,8 39 3,4 40-7,2 28 6,2 18-3,-4-4 7,0-15-1,-8-24 2,-3-42 0,-7-40 1,-4-47 3,-6-46-1,-4-58-5,-5-53-2,-6-60 0,-7-52-2,-8-53 2,-8-44-2,-8-45 1,3-21 3,3-7 2,6 10-4,8 29 3,6 39-1,8 44 0,9 47-4,8 49 3,5 49-6,4 55 4,2 50-4,5 47 4,5 40 1,4 46-2,5 32 4,1 33-3,-5 10 3,-4-9-3,-2-19 6,-7-33-7,-2-40 3,-3-47 1,-8-47-2,-6-56 0,-2-51 0,-6-54 2,-6-52 0,-6-55 1,-5-54 1,-1-54-2,8-38 2,7-24-2,10 1-3,12 20 1,7 30 1,7 47-3,4 56-1,-1 60-2,-2 57 2,-7 57 3,-7 53 4,-6 52-6,-9 45 0,-2 46 4,-1 36-5,-6 37 5,-2 24-4,-3 4 0,-4-9-3,1-25 6,3-33-1,0-41-1,3-41 2,2-53-2,-1-47 1,-1-52 2,-1-51 2,-2-57-3,0-46 1,4-36-4,5-23 0,6 2 1,3 17-1,6 29 0,2 40-3,2 55 2,-3 60-3,-9 49-5,3 59-9,-6 30-36,-6 9-67,7 14-3,1 0-10,4 0-4</inkml:trace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48.299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0D9AE918-C755-41F5-94D0-312497CAB11D}" emma:medium="tactile" emma:mode="ink">
          <msink:context xmlns:msink="http://schemas.microsoft.com/ink/2010/main" type="inkDrawing" rotatedBoundingBox="863,13194 895,12141 927,12142 894,13195" semanticType="callout" shapeName="Other">
            <msink:sourceLink direction="with" ref="{069D4265-D060-4344-B587-67521DBE5D91}"/>
          </msink:context>
        </emma:interpretation>
      </emma:emma>
    </inkml:annotationXML>
    <inkml:trace contextRef="#ctx0" brushRef="#br0">47 2240 82,'0'0'87,"-14"34"-5,8 5-34,-2 10-37,3 6 6,1 7-2,0 5 0,3 6-2,-2 4-4,2 5 2,-2-2-2,2-2 0,-1 1-6,1-3-1,1-12-12,0-11-12,4-11-15,-4-12-22,3-17-35,-3-13-1,5-17 5</inkml:trace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48.660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58476C36-3E40-4F27-BD0A-4AB35F10B7C3}" emma:medium="tactile" emma:mode="ink">
          <msink:context xmlns:msink="http://schemas.microsoft.com/ink/2010/main" type="inkDrawing" rotatedBoundingBox="911,12126 985,13205 951,13208 876,12128" semanticType="callout" shapeName="Other">
            <msink:sourceLink direction="with" ref="{069D4265-D060-4344-B587-67521DBE5D91}"/>
          </msink:context>
        </emma:interpretation>
      </emma:emma>
    </inkml:annotationXML>
    <inkml:trace contextRef="#ctx0" brushRef="#br0">31 2224 1,'-13'4'60,"13"-4"8,-12 13-3,7-1-55,5 3 2,0 5 2,2 9-4,1 7 1,1 9-2,1 8 5,2 11-3,-2 8 0,1 8-3,-1 1-2,0 5 2,2 2-7,-2-3-5,2-3-24,-2-6-48,1-17-9,3-10 3,-5-17 39</inkml:trace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48.018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7F554912-05AB-41DF-9C23-04DBD3C78687}" emma:medium="tactile" emma:mode="ink">
          <msink:context xmlns:msink="http://schemas.microsoft.com/ink/2010/main" type="inkDrawing" rotatedBoundingBox="936,12224 944,13089 902,13090 893,12224" semanticType="callout" shapeName="Other"/>
        </emma:interpretation>
      </emma:emma>
    </inkml:annotationXML>
    <inkml:trace contextRef="#ctx0" brushRef="#br0">56 2322 69,'-12'11'93,"7"13"-3,-4 9-2,1 8-70,5 11-1,0 7 0,5 8-4,-1 2-3,3 5-4,-1 1 0,1 1 2,-2-2-8,1-8-6,0-9-12,-3-14-6,4-10-16,-4-21-24,0-12-26,4-19-5,-4-14 4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10.330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82F07B82-5542-4FBB-A1A0-3A9E1A439D74}" emma:medium="tactile" emma:mode="ink">
          <msink:context xmlns:msink="http://schemas.microsoft.com/ink/2010/main" type="inkDrawing" rotatedBoundingBox="63,10167 757,5887 2215,6124 1521,10404" semanticType="callout" shapeName="Other">
            <msink:sourceLink direction="with" ref="{9F5421D4-5D38-4E79-BD3B-85C16480233A}"/>
          </msink:context>
        </emma:interpretation>
      </emma:emma>
    </inkml:annotationXML>
    <inkml:trace contextRef="#ctx0" brushRef="#br0">1136-2552 32,'3'-14'107,"-3"14"-1,1-20 2,-1 20-42,0 0-25,0 0-4,-14 11-7,9 16-4,-11 10-7,-2 17-2,-8 8-5,-2 12 4,-4 8-1,-3 4-6,-2-3 0,3-3-4,5-14 1,6-11-4,6-15 4,7-11-5,10-29 1,0 0 0,-6-29-3,20-21 5,4-19-3,7-19 3,9-12-3,7-5 3,2 4-4,-2 10 4,-2 13-1,-7 17-1,-7 22 0,-9 28-2,-14 26 1,-14 22 0,-11 19 0,-9 16 0,-7 12-2,-4 13 3,-5 7-1,-2 4-2,2-5 2,7-8-2,7-13 1,8-16-3,8-15 4,5-19-6,13-32 5,0 0-1,9-49-2,7-19 6,10-22-2,6-17 2,7-17 0,8-2 2,0 9-2,-3 12 3,-8 17 0,-4 22-3,-15 23 3,-10 28-3,-18 27-1,-14 22 0,-10 16-3,-5 14 1,-4 11-2,-4 6 2,4 5-1,0 1-2,8-8 3,7-10-4,9-13 4,5-12-6,6-15 7,6-12-6,3-17 3,7-21 3,5-16-3,5-19 3,5-21 0,7-17 3,7-9-3,6-5 1,2 0-1,2 8 2,-8 13-1,-4 17 3,-9 20-5,-8 20 3,-10 16-3,-7 14 4,-21 20-4,-2 10-3,-5 11 2,-5 12-4,-6 15 3,-4 9-2,1 9 2,-1-2-1,2-3-1,6-5 5,6-10 0,5-12-4,5-18 1,9-18 2,10-18-1,0-17 2,12-20 0,5-23 0,8-18-1,7-12 4,11-13 0,6-3-1,4-1 0,-3 9 2,-6 14 0,-4 19 0,-11 19 0,-10 21 2,-19 25-5,-15 21 3,-17 23-1,-12 21-6,-12 26 1,-9 18-2,-6 14 2,-2 5-4,4-3 5,9-9-6,12-15 5,11-19-3,13-24 5,12-26-3,12-32 1,8-18 5,12-31-7,12-28 7,6-27-2,10-20 2,9-16-3,11-8 6,6 1-6,-3 11 1,-7 19 3,-12 26-1,-13 28-3,-14 33 3,-25 30-3,-16 24 0,-21 30-2,-14 22-1,-10 20-1,-7 19-1,-4 9 1,3-2-1,10-9 1,10-11-2,12-20 0,10-15 3,14-29 0,13-38 0,13-14 2,13-40 0,8-26 2,10-26 0,12-29 2,13-23 0,11-14 1,7-1-4,-5 16 2,-11 25 2,-12 25-4,-19 37 1,-28 43 0,-31 46-3,-32 45 0,-26 33 6,-19 30-7,-13 18-3,-10 18 2,-1 0-3,15-7 1,19-19 1,18-25 0,18-22-2,20-27 3,19-28 1,11-35 2,39-39 1,3-29 1,12-28-2,14-32 3,12-31-2,17-21 1,13-12-2,2 8 2,-9 19 2,-17 26-2,-15 32 3,-28 39-2,-30 48 1,-38 38 0,-33 45 1,-26 34-3,-18 24 0,-17 22-5,-6 10 0,4 4 1,17-9-3,20-15 1,18-20 0,20-29 1,22-25-3,22-31 4,20-32 2,18-32 2,11-29-1,10-30 1,12-31 1,11-26-2,12-19-2,8-3 4,-5 11 2,-15 22-3,-15 28 4,-25 38-3,-26 47 1,-30 46 1,-32 44 1,-29 44-4,-21 20-2,-13 19-3,-2 10-2,6-3 3,14-13-3,16-15 0,21-24 1,19-29 1,21-29-1,16-42 4,24-10 0,9-40 1,12-29 3,10-35-1,6-22 2,8-17-2,3-5 0,-4 5 0,-8 15 1,-13 21-2,-17 29-2,-20 43 2,-10 45-1,-47 24 1,-12 39-1,-19 31-2,-10 21 3,-5 15-4,-2 2-2,9-3 1,12-11-2,17-17 0,17-19 1,19-26 2,13-25-4,8-31 6,16-16 0,9-32 1,8-32 2,17-28 1,11-25-2,11-23 2,6-14 1,1 3 0,-7 15 0,-11 20-2,-17 33-2,-23 32 0,-26 48 4,-33 43-6,-25 42 1,-18 27-3,-13 21 2,-4 20-1,-3 8 2,5-1-2,15-18 0,21-17-1,18-20 2,18-21 0,14-25 0,12-28 2,10-23-2,11-26 3,9-22-3,7-18 4,7-16-7,9-12 6,5-6-2,0 0 0,-3 12 0,-9 16 1,-9 19 1,-14 19-2,-13 19 5,-12 26-5,-27 12 1,-7 24 0,-10 16-2,-8 18 1,-6 16-1,0 14 0,-1 7 1,6-2-1,9-7 1,9-10-2,10-13 2,9-18-2,8-21 2,8-36-1,0 0 3,29-52 0,2-21-3,12-23 3,11-23-1,13-19 1,9-11-1,0 5 2,-3 15-5,-11 24 4,-11 26-1,-20 30 2,-23 35-3,-28 44 1,-26 28 0,-17 26-2,-12 20 1,-9 21-2,-5 11 2,4 3-3,11-9 4,20-15-3,16-15-3,17-19 2,13-20-1,12-25 3,9-19-3,7-21 4,6-21-1,7-26 4,7-20 1,9-24-2,14-17-1,10-13 1,7-3 1,-3 6-1,-5 18-1,-12 22-2,-15 29 2,-21 36-2,-29 34 6,-26 32-5,-19 34-1,-17 27-1,-9 21 1,-8 20-1,-4 18-3,5 8 2,13-5-3,16-6 4,15-19-5,18-24 6,13-21-7,12-25 9,13-34-4,12-35 4,10-32-2,6-39 1,10-26 4,9-27-2,10-19 7,6-14-8,0 1 6,-4 16-3,-11 22 1,-14 37-3,-20 35 1,-31 38-1,-16 46-2,-30 38 0,-16 35-3,-15 27 3,-7 20-3,-4 15 2,4 6-5,12-7 4,15-11-7,18-23 7,14-27 0,14-29-2,12-26 1,10-33 3,6-35 1,7-37 0,7-34 1,5-32-2,12-32 3,13-28 0,14-14 1,6-2-2,0 16 5,-8 25-7,-7 29 7,-13 33-5,-16 40 3,-23 42-5,-26 35 2,-22 35-5,-14 25 0,-9 27 3,-8 27-6,-8 24 5,-3 12-5,5 2 8,10-8-5,14-20 5,15-20-4,11-25 3,12-32 0,10-37 2,12-35-3,9-35-5,4-30 3,7-42 0,10-35 0,10-26 0,17-27 5,8-8-5,1 6 5,-5 18 1,-6 26-1,-9 38-2,-15 45 2,-19 48-3,-25 49-1,-20 45 1,-18 35-4,-17 32 1,-8 28 1,-6 22 3,-1 11-3,3-2 3,7-6-9,12-16 9,13-22 0,17-31 1,11-27-1,7-30-2,8-29 1,1-27 1,7-37 9,2-33-10,3-37-1,7-32-3,11-24 7,7-15-5,6-8 2,-1 5-2,-3 21-3,-6 22 5,-6 32-1,-9 29 3,-12 25-5,-15 30 3,0 0-1,-12 21-1,-4 14 3,-4 19 2,-8 22-2,-7 31 0,-8 29-1,-7 29 0,-5 19 2,-2 15-2,-2 7-3,5-8-2,6-17 6,7-29-4,9-30 3,10-34-2,6-33 2,8-36-1,7-34 4,6-33-2,7-29-2,8-28 3,8-27 0,7-25-2,9-17-3,5 4 5,2 13-5,-5 26 3,-4 27-3,-12 44 0,-15 51-10,-11 52-14,-24 29-49,0 32-63,-11 1-3,7-3-10,-4-10-4</inkml:trace>
  </inkml:traceGroup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47.502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2C4814AD-EAC7-4037-8162-55AAC4BD6DA0}" emma:medium="tactile" emma:mode="ink">
          <msink:context xmlns:msink="http://schemas.microsoft.com/ink/2010/main" type="inkDrawing" rotatedBoundingBox="943,12222 998,13245 965,13246 909,12224" semanticType="callout" shapeName="Other"/>
        </emma:interpretation>
      </emma:emma>
    </inkml:annotationXML>
    <inkml:trace contextRef="#ctx0" brushRef="#br0">63 2321 33,'-4'40'82,"-4"6"-3,6 13-3,-2 5-72,4 9 4,5 4 0,0 1 0,3 2 3,-1-3-7,1 3 3,-3-4-3,1-4 1,-1-11-8,-4-9-2,3-11-12,-4-12-4,2-11-18,-2-18-18,-3-24-19,4-7-7,-5-14 56</inkml:trace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47.768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AF0883E3-EAFB-4CBB-8447-B48235A0932C}" emma:medium="tactile" emma:mode="ink">
          <msink:context xmlns:msink="http://schemas.microsoft.com/ink/2010/main" type="inkDrawing" rotatedBoundingBox="974,12288 1003,13190 949,13191 921,12289" semanticType="callout" shapeName="Other">
            <msink:sourceLink direction="with" ref="{0809815E-5C14-4333-8D78-6B107421A581}"/>
          </msink:context>
        </emma:interpretation>
      </emma:emma>
    </inkml:annotationXML>
    <inkml:trace contextRef="#ctx0" brushRef="#br0">95 2386 16,'-16'16'81,"10"17"0,-4 6 0,4 12-62,2 11-4,1 5 0,6 10 2,-1 0-7,4 5-1,-1 1-4,0-3 1,1-8-9,-1-9-4,0-15-6,-1-14 0,0-15-11,-4-19-19,4-24-36,-1-8-6,-6-17 5,3-8 73</inkml:trace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46.674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D5EC14F7-B914-4985-8937-007988390F45}" emma:medium="tactile" emma:mode="ink">
          <msink:context xmlns:msink="http://schemas.microsoft.com/ink/2010/main" type="inkDrawing" rotatedBoundingBox="974,12126 1052,13189 1024,13191 946,12128" semanticType="callout" shapeName="Other">
            <msink:sourceLink direction="with" ref="{069D4265-D060-4344-B587-67521DBE5D91}"/>
            <msink:sourceLink direction="with" ref="{DE840DF6-5F71-4376-9540-B78885A63ACF}"/>
          </msink:context>
        </emma:interpretation>
      </emma:emma>
    </inkml:annotationXML>
    <inkml:trace contextRef="#ctx0" brushRef="#br0">95 2226 32,'0'0'82,"-13"-1"-4,8 17 4,1 15-65,5 14-1,2 7-5,3 13-2,2 11 2,0 8-3,0 5 0,-1 2-3,0-2-1,-1-4 1,0 0-4,-2-9 1,0-10-12,0-15-9,1-12-9,-1-15-25,-4-24-34,0 0-3,9-35 7</inkml:trace>
  </inkml:traceGroup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47.205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D0120344-D83C-433F-9DD1-F8E011FE5594}" emma:medium="tactile" emma:mode="ink">
          <msink:context xmlns:msink="http://schemas.microsoft.com/ink/2010/main" type="inkDrawing" rotatedBoundingBox="1006,12263 1048,13146 998,13149 956,12265" semanticType="callout" shapeName="Other">
            <msink:sourceLink direction="with" ref="{DE840DF6-5F71-4376-9540-B78885A63ACF}"/>
          </msink:context>
        </emma:interpretation>
      </emma:emma>
    </inkml:annotationXML>
    <inkml:trace contextRef="#ctx0" brushRef="#br0">126 2361 19,'0'0'85,"-15"16"-3,7 6 1,-1 10-63,2 6-4,6 8-4,1 6 0,3 12-4,3 5-3,0 6 4,0 2-7,1-1 4,0 1-6,-2-5 0,0-12-14,-2-12-9,2-12-16,-2-11-44,-3-25 1,0 0-6,4-25 59</inkml:trace>
  </inkml:traceGroup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47.064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DE2904FA-5AFB-4986-AF23-8D1F23F493BF}" emma:medium="tactile" emma:mode="ink">
          <msink:context xmlns:msink="http://schemas.microsoft.com/ink/2010/main" type="inkDrawing" rotatedBoundingBox="1008,12255 1039,13125 1008,13126 977,12256" semanticType="callout" shapeName="Other">
            <msink:sourceLink direction="with" ref="{50D67F14-CA6A-4220-A4AB-4D5AE5009340}"/>
            <msink:sourceLink direction="with" ref="{DE840DF6-5F71-4376-9540-B78885A63ACF}"/>
          </msink:context>
        </emma:interpretation>
      </emma:emma>
    </inkml:annotationXML>
    <inkml:trace contextRef="#ctx0" brushRef="#br0">129 2353 32,'-8'16'73,"2"5"1,4 11-29,-1 12-29,2 8 1,1 9-2,1 7-2,2 8-2,-2 1-3,2 1 0,-1-1-5,1-8-1,1-5-5,0-13-3,1-9-11,-2-16 0,2-9-4,-5-17-6,7-12-4,-6-11-23,-3-18-21,3-3 10,-5-23 65</inkml:trace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46.360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DE840DF6-5F71-4376-9540-B78885A63ACF}" emma:medium="tactile" emma:mode="ink">
          <msink:context xmlns:msink="http://schemas.microsoft.com/ink/2010/main" type="inkDrawing" rotatedBoundingBox="1010,11970 1052,13286 1028,13287 986,11971" shapeName="Line">
            <msink:destinationLink direction="with" ref="{D0120344-D83C-433F-9DD1-F8E011FE5594}"/>
            <msink:destinationLink direction="with" ref="{DE2904FA-5AFB-4986-AF23-8D1F23F493BF}"/>
            <msink:destinationLink direction="with" ref="{D5EC14F7-B914-4985-8937-007988390F45}"/>
            <msink:destinationLink direction="with" ref="{8EF55E9B-93D2-4785-A380-ED24C56D31E5}"/>
            <msink:destinationLink direction="to" ref="{ADF058AC-742D-4315-BD92-07C598AA80B1}"/>
          </msink:context>
        </emma:interpretation>
      </emma:emma>
    </inkml:annotationXML>
    <inkml:trace contextRef="#ctx0" brushRef="#br0">129 2069 3,'0'0'75,"-8"24"-1,5 0-4,0 7-55,2 9 2,2 6-1,1 9 2,2 10-4,-2 6 1,2 7 0,-2 6 0,2 8-1,-3 0-5,0 3 1,1-1-5,-1-2 1,2-7-8,-1-10-5,2-11-16,0-15-7,2-12-17,-2-14-40,-4-23-3,9-17-3,-8-18 82</inkml:trace>
  </inkml:traceGroup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50.742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ADF058AC-742D-4315-BD92-07C598AA80B1}" emma:medium="tactile" emma:mode="ink">
          <msink:context xmlns:msink="http://schemas.microsoft.com/ink/2010/main" type="inkDrawing" rotatedBoundingBox="1963,11503 1985,13582 1217,13590 1195,11511" semanticType="callout" shapeName="Other">
            <msink:sourceLink direction="to" ref="{DE840DF6-5F71-4376-9540-B78885A63ACF}"/>
          </msink:context>
        </emma:interpretation>
      </emma:emma>
    </inkml:annotationXML>
    <inkml:trace contextRef="#ctx0" brushRef="#br0">397 2245 34,'-2'-21'97,"2"21"3,-14-3-1,6 28-56,0 11 0,7 20-11,-3 12-5,5 23-7,1 10-8,2 16-3,0 11-4,0 4-1,0-2-5,0-6 5,1-13-10,0-21 1,5-22-4,-2-24 0,1-32-1,0-29-2,2-32-3,-6-31-6,1-30 6,-6-27-3,-2-20 6,-2-20 0,0-4 5,-1 2 1,2 17 7,-1 19 6,2 26 4,2 31 4,0 30-1,2 38-1,0 33-1,2 32 0,0 28 0,4 27-3,0 23-3,1 24 0,0 22-3,-1 7 2,-1 3-4,-2-10 1,-1-18-4,2-21 1,0-32-3,1-34 1,-1-45-2,2-35-1,0-42 0,-1-36-5,-2-33 4,-3-26-3,-5-22 3,-2-13 0,-1-5 3,0 7 1,-1 19 7,1 25 4,-1 30 2,3 33 1,0 35 1,4 42-4,-7 34 1,5 30 0,-1 26-4,2 21-3,1 22-1,0 13 0,0 8-1,1 0 1,-1-9-1,1-12 0,-1-22-2,0-22 4,-1-30-4,0-27 3,1-32-1,-7-36 1,2-25 1,-3-29-4,-4-24 4,-3-23-2,-1-18 1,3-6-2,2 10 0,2 20 2,-1 21 0,4 36 2,0 39-3,6 35 2,-6 59 1,0 23 0,0 26 1,0 15-1,1 14-1,1 4 1,3 0-2,-1-5 2,2-15-3,3-13 2,0-21-4,1-21 4,0-30-3,-4-36 0,4-18 2,-2-44-2,1-34 2,-3-27-4,-1-28 3,1-22-2,2-5 2,2 2-1,2 23 2,-4 23 0,0 37 0,-1 35 3,-2 46-2,-3 43 0,-4 37 2,-2 27-3,1 20 1,2 19 0,2 11 0,4 10-1,-1-5 0,4-10 1,2-16-4,2-18 3,2-27-4,0-31 3,0-36-3,0-40-1,3-40 1,-2-36-3,-1-34 1,-2-31 1,-1-23 2,0-7-3,-1 13 5,2 22 3,-4 30 1,1 38 1,-3 48 0,0 48 0,1 58 0,-1 38 1,2 33 1,0 30-3,2 23-3,4 15 3,4 7-1,3-4 1,2-18-4,3-20 2,4-36-5,4-37 5,0-50-1,0-48-1,1-53 1,-1-44-3,-1-43 5,-6-38-3,-3-30 2,-8-15-3,0 7 3,-6 20-1,-3 27 5,-4 35-2,-1 42 1,0 53 0,4 48 0,-10 65 2,2 34 1,4 33-2,-2 26-4,5 27 1,1 14-2,3 3 2,2-7-2,3-22 0,4-29-4,1-32 3,3-45-2,0-45 2,2-46 1,-3-48-6,1-45 6,-5-40-6,-3-39 6,-4-31-4,-3-12-1,1 2-1,-1 17 1,-2 29 4,-3 41-2,-2 47 3,1 63 3,-2 66 1,-2 56 6,-2 50-3,-2 35 2,1 30-3,2 20-1,4 8 1,2-11-8,6-18 3,4-32-6,5-31 5,2-37-5,3-41 4,-1-45-1,-1-38-2,0-40 4,-6-41-5,-4-35 4,-6-41-2,2-32 2,-1-13-7,5 5 3,1 13 0,1 33 0,-1 41 3,0 54 4,1 65 1,-5 66-1,-1 55 6,-9 44 3,1 35-1,-3 21-2,6 18 0,-1 0-8,5-15 3,6-24-4,5-31 2,6-32-8,2-41 3,6-44-8,-1-41-6,8-33-22,-9-39-90,6-23 3,-5-23-7,-6-14-3</inkml:trace>
  </inkml:traceGroup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6:29.482"/>
    </inkml:context>
    <inkml:brush xml:id="br0">
      <inkml:brushProperty name="width" value="0.1" units="cm"/>
      <inkml:brushProperty name="height" value="0.1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D6C074F6-9480-4595-ABF3-FC8EE2D71F1E}" emma:medium="tactile" emma:mode="ink">
          <msink:context xmlns:msink="http://schemas.microsoft.com/ink/2010/main" type="inkDrawing" rotatedBoundingBox="24158,9849 24331,9038 24600,9096 24427,9906" shapeName="Other"/>
        </emma:interpretation>
      </emma:emma>
    </inkml:annotationXML>
    <inkml:trace contextRef="#ctx0" brushRef="#br0">305 82 70,'0'0'94,"0"0"5,0 0-39,0 0-16,-12 18-1,-3-8-5,2 10 0,-9-5-2,2 7-1,-5-7-9,5 5-2,0-8-6,4 0-2,0-5-6,16-7-1,-17 8-3,17-8-2,0 0-2,0-22-4,8 6-3,4-6-3,2-2-1,4-6-3,6 3 1,-2-3 0,0 6 2,-5 3 1,-1 6 5,-4 5 1,-12 10 2,0 0 2,0 0 2,-12 25 4,-5-5 0,-3 7 4,-4 1 0,-4 5 3,-3-5-1,6 1 2,0-8-4,2 1 0,4-10-1,7-3-1,12-9-2,-12-1-3,12 1-1,7-24-3,6 4-2,6-4-4,1-3-1,4-4-3,0 4 1,-2-1-1,1 5 2,-7 4 2,-5 5 2,-11 14 1,12-14 2,-12 14 1,0 0 1,-20 18 2,5-6 0,-2 4 0,-3 0 1,-3 2 1,2-3 0,2 0 0,2-5-1,17-10 0,-21 13-2,21-13 1,0 0-3,0 0 1,0 0-2,2-13-3,-2 13-2,24-25-3,-4 10-1,2-3-2,3 2 1,-3-2 0,0 6 2,-8 2 2,0 2 2,-14 8 2,0 0 3,0 0 0,0 0 1,-14 12 0,2-4 1,-1 1 1,-2 2-1,-2-2 2,1 0-2,4 1 1,-1-5-2,13-5 1,-15 7-2,15-7 0,0 0-1,0 0 1,0 0-3,0 0-1,10-15-3,2 6-3,5-1-1,1-2-2,5 3 1,-2 0-2,-1 2 3,-4 2 0,-4 5 4,-12 0 2,0 0 3,7 12 1,-7-12 2,-16 18 2,16-18 2,-20 26 3,5-10 1,-2 2 1,0 1 1,-2 3 0,-1 0-2,3 2-1,-2-3-2,7 0-2,3-3-3,2-4 1,7-14-3,4 12 1,-4-12-1,31-10-4,-6-5 0,6-4-2,-2 1-1,3-4 0,1 4 1,-7 0-1,-2 8 1,-10 3 4,-14 7 2,0 0 3,-5 21 2,-8-2 2,-10 2 2,-1 10-2,-7 0 6,-3 2-1,3-1-1,2-1-1,2-5-2,5-2-3,6-6 1,4-8 0,12-10-5,0 0 0,0 0 0,6-17-2,12-4-6,7-6-2,7-2-3,2-5-1,6 2-1,-4 2 1,-1 6-1,-8 6 2,-5 9 7,-22 9 5,0 0 3,2 19 5,-21 3 3,-2 8 1,-11 2 3,0 8 1,-7-3 0,2 3-1,2-6-1,3 0-5,7-12-2,5-3-1,7-6-2,13-13-1,0 0-1,0 0-2,8-16-1,12-4-3,4-4-1,2-5-1,4 0-4,-1-2 1,-3 7-3,-4 2 4,-4 7-1,-18 15 5,15-9 2,-15 9 1,-7 24 6,-5-6 0,-4 5 4,-2 4-1,-6 2 3,-3 3-2,2-4-1,0 0 1,1-4-4,5-3 0,6-5-4,3-3 1,10-13-1,0 0 0,0 0-1,0 0-1,22-18-2,-4-2 0,8-3-1,2-4-2,4 2 0,-2 0-1,-3 5 3,-9 3-2,-4 6 3,-14 11 0,0 0 3,0 0 2,-14 24 1,-3-3 2,-4 4-1,-1 5 2,-5 2-1,1 2 2,2-3-2,4 0 0,0-6-3,4-4 1,6-6-1,10-15 0,-6 13 0,6-13-1,8-16-1,7-2-2,8-8-1,2-4-3,3-1 0,3-2-2,0 5 1,-3 2-2,-2 8 3,-10 6 0,-16 12 4,0 0 2,2 24 3,-14-3 3,-9 8 1,-2 6 2,-7 4-1,-1-1 2,-1-2-2,4-3 0,8-6-4,3-4 0,4-9-2,13-14-2,0 0-3,0 0-8,16-4-15,1-18-40,4 8-83,3-6-2,0 3-3,-4-4-2</inkml:trace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6:32.516"/>
    </inkml:context>
    <inkml:brush xml:id="br0">
      <inkml:brushProperty name="width" value="0.1" units="cm"/>
      <inkml:brushProperty name="height" value="0.1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EE0C2AA6-FD99-41EF-89BB-526400B497CD}" emma:medium="tactile" emma:mode="ink">
          <msink:context xmlns:msink="http://schemas.microsoft.com/ink/2010/main" type="inkDrawing" rotatedBoundingBox="24232,10995 24323,9227 24571,9240 24480,11008" semanticType="callout" shapeName="Other"/>
        </emma:interpretation>
      </emma:emma>
    </inkml:annotationXML>
    <inkml:trace contextRef="#ctx0" brushRef="#br0">236 195 44,'0'0'108,"0"0"2,-3-12 1,3 12-57,0 0-5,-11 17-8,-1-2-4,4 14-7,-4 4-5,-1 15-3,1 6-1,0 10-1,-1-4-9,3-1-2,0-7-5,3-5-1,3-11-2,4-11 1,3-13-1,-3-12 0,14-9 1,-6-11-1,4-12 1,-1-9-1,0-11 0,1-11-2,0-10-1,-4-4 0,-3 1 0,2 3 0,-3 7 4,0 9 1,-2 10 0,0 13 1,-6 14 1,4 20-1,0 0 1,-8 16 1,1 16-2,-2 14-1,-1 12 0,1 11 1,-3 9-1,1 2 2,3-1-1,0-4 1,3-14-3,0-9 3,2-14 0,2-10 1,1-14 1,0-14 0,0 0 0,1-30-1,-1-4 1,3-12-3,-2-13 1,2-15-3,1-7-3,0 0-1,2 2 0,-2 9 1,2 8-1,-2 13 0,0 14-2,-2 18 0,-2 17 3,3 12 0,-8 16 2,1 12-2,-2 15 2,1 9-1,0 10 2,-2 7 0,0-1-1,1-6 1,4-12-3,0-9 3,2-15 0,-2-12 1,2-26 1,0 0-1,4-20 1,2-13-1,-2-14 2,1-10-4,2-12-1,2-8-1,-2-3-1,2 4 0,-2 7-1,-2 7 1,0 14-2,-1 11 0,-1 17 1,-3 20 0,0 0 0,1 19 2,-3 11 0,0 12 0,0 6 1,-2 6 1,0 6 0,2-1-1,0-3 2,2-6-2,0-7 0,-2-8 0,4-10 0,0-5 2,-2-20 0,0 0-1,0 0 1,7-17 0,-6-11 1,1-10-1,-2-11 0,2-11-2,0-1-2,-1 1 2,2 4-1,-3 8-1,1 9-1,0 14 1,-1 25 1,0 0-2,-8 35 4,4 6-1,-4 18 0,2 14 1,-1 15-1,0 8 2,1 6-1,2-2 1,-3-1-3,3-5 0,0-9 1,1-10 0,-1-15 1,2-9-2,0-11 1,1-10 2,1-7 0,-1-9 0,1-14-1,0 0 1,0 0 0,8-17-1,-7-2 1,3-2-2,0-1 1,3-4-2,-3 1 1,0 1 0,1 3 1,0-2-2,-1 3 2,-2-1 0,-2 1-2,0 2 2,-2 1-3,1 4 4,1-1-3,0 14 2,-5-17-2,5 17 0,0 0 1,0 0-2,-14 27 4,9-5-3,-4 9 1,2 8-1,-2 7 2,2 5-2,3 4 1,0-1 1,0-1-2,2-3 1,2-6-1,-2-8 2,1-7-1,1-9 2,0-7 1,0-13 1,0 0 0,-5-17 0,3-15 1,2-11-2,-1-14 2,-3-15-3,0-14-1,-1-8 0,5 0 0,-4 6 0,0 12-1,0 9 1,2 17-3,1 15 1,1 20-1,0 15 1,-4 26-1,4 8 1,-1 17-1,1 12 0,0 15 0,1 10 1,-1 8-1,3-1 1,-1-5 0,0-7 0,-1-11-1,2-12 3,-3-15 0,1-15 3,-2-11 0,1-19 1,0 0 0,-7-20-2,4-16 2,-3-14-1,-1-20 1,-2-12-4,2-12 0,0 0-1,2 3 1,0 7-1,1 12 0,1 18-2,2 17 0,2 14 0,-1 23 0,0 0 0,1 23-1,2 10 0,-3 15 1,1 12 0,2 17 0,0 11 0,-2 8 1,-1 0-1,5-6 1,-3-2 2,4-9 2,-2-14-2,0-14 3,0-13-2,0-11 4,3-11-4,-7-16 5,0 0-5,12-36-3,-4-5 2,-1-23-2,1-20 0,2-16-1,5-9 1,-3-2-4,0 9 3,-4 6 2,-2 13-1,0 22 0,-1 20 0,-5 17-1,0 24 0,0 0 1,0 0 0,-8 36 0,4 4-2,-3 14 2,3 14 0,0 13 0,-1 9 1,1 1-2,3-3 2,-1-1-3,2-10 4,4-13 2,-5-12-2,4-15 4,-2-9-4,2-12 6,-3-16-5,0 0 0,9-14-1,-5-16-3,3-10 2,1-20-1,-2-15 0,2-17-2,2-12 3,-5 4 1,0 3-1,-3 9 0,-1 10 1,-1 21-3,0 17 1,-3 24-2,3 16 2,-8 26 0,3 8 0,0 19-1,-2 14 0,-1 16 1,3 9 1,-1 3-1,2 4 1,2-6 3,2-8-1,1-11 2,3-16-2,0-14 1,-3-10 0,3-12 3,-1-8-3,-3-14-1,0 0 0,5-27-4,-2-2 4,-2-11-3,3-6 1,-2 1-4,2 1 3,2 5-6,-3 8 2,0 12-3,-3 19-6,0 0-15,0 0-21,16 34-66,-16-15-43,1 5 3,2-1-3</inkml:trace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6:26.197"/>
    </inkml:context>
    <inkml:brush xml:id="br0">
      <inkml:brushProperty name="width" value="0.1" units="cm"/>
      <inkml:brushProperty name="height" value="0.1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93B5B54B-31FA-4615-B4DF-51B5795ADED1}" emma:medium="tactile" emma:mode="ink">
          <msink:context xmlns:msink="http://schemas.microsoft.com/ink/2010/main" type="inkDrawing" rotatedBoundingBox="24327,9325 24507,8842 24646,8894 24466,9376" shapeName="Other"/>
        </emma:interpretation>
      </emma:emma>
    </inkml:annotationXML>
    <inkml:trace contextRef="#ctx0" brushRef="#br0">150 288 12,'13'-12'96,"-13"12"3,0 0 1,12-9-55,-12 9-6,0 0-5,-12 1-5,12-1 0,0 0-2,-15 23 1,3-14-1,0 10-1,-4-2-3,0 5-3,-2 1-4,0 2-1,1-2-5,1-2-1,3-6-1,2-2 0,11-13-2,0 0-2,0 0 0,0-24-4,15-1-1,6-8-5,8-6-1,2-7-4,-31 46 11,64-88-1,-64 88 6,56-79 2,-56 79 5,0 0 0,48-65 3,-48 65 0,0 0-8,0 0-9,0 0-3,-8 22 1,-9 2-1,-5 7 2,-2 2-1,2 7 2,-4-2 1,2-1 9,-4-5-2,12-4 1,-1-8-1,6-4 2,11-16-3,0 0 1,0 0-3,-1-18 0,13-6-2,0-5-2,8-7-2,-1-4-2,1 0 1,-3 0-2,3 4 3,-5 7-2,-3 5 2,-4 5 0,-8 19 1,9-16 1,-9 16-1,0 0 2,-9 22-1,-1-4 1,-3 6 0,-2 4 3,-3 3-2,-2 1 2,1-3 0,2-1 0,2-5 0,4-7 0,3-3 0,8-13 0,0 0 0,0 0-1,0 0-1,-1-16 0,10-2-2,2-6-2,4-7-1,-1-2-2,5-1 2,-3 0-2,-3 3 1,2 3 0,-4 7 1,-6 2 2,-1 7 2,-4 12-1,4-12 0,-4 12 0,-12 4 1,12-4 0,-21 20 1,11-3-1,-2 5 0,-5 2 2,1 2-1,4 0 1,0-1-1,3-4 0,2-2-1,0-6 1,7-13-1,-8 15 0,8-15 0,0 0-1,10-21 1,-2 3-2,2-3 1,2-4-3,3-2 1,0-1-2,-2 4 1,0 4-2,-5 5 0,-8 15 1,12-10 0,-12 10 1,-6 16 1,2-3-2,-2 7-5,1-3-5,4 9-9,-6-9-13,14 10-22,-7-27-26,5 25-47,-5-25 1,9 16 5,-9-16 53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13.053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9F5421D4-5D38-4E79-BD3B-85C16480233A}" emma:medium="tactile" emma:mode="ink">
          <msink:context xmlns:msink="http://schemas.microsoft.com/ink/2010/main" type="inkDrawing" rotatedBoundingBox="1072,9899 1176,11367 967,11382 863,9914" shapeName="Other">
            <msink:destinationLink direction="with" ref="{82F07B82-5542-4FBB-A1A0-3A9E1A439D74}"/>
            <msink:destinationLink direction="with" ref="{8EF55E9B-93D2-4785-A380-ED24C56D31E5}"/>
            <msink:destinationLink direction="with" ref="{A01661D0-37F7-4916-A61C-20194D33A5E3}"/>
            <msink:destinationLink direction="with" ref="{79BADD93-253A-479F-B643-CCCFD35B48DF}"/>
          </msink:context>
        </emma:interpretation>
      </emma:emma>
    </inkml:annotationXML>
    <inkml:trace contextRef="#ctx0" brushRef="#br0">211 364 1,'-10'-30'48,"-2"-6"39,4 0 8,4 1-46,-3-5 5,8 11-5,-2 1-4,5 13-5,-4 15-3,0 0-5,11 36-6,-5 14-6,-3 13-3,5 20-1,-3 13-4,5 13-1,-4 6-1,3 5-1,-2-7-4,0-5 0,-1-14-1,1-14-1,-2-16 1,1-15 1,-4-23-3,-2-26 1,4-27 2,-5-26-2,-3-34 1,-1-23 1,-5-24-1,0-20 0,-1-5 1,0 9-1,0 11 1,0 24 1,0 23-1,3 29-1,2 24 0,6 39-3,0 0-1,-8 50-3,8 10 2,2 18-1,4 21-1,2 15 1,0 18 2,0 3 1,1-6 0,0-8 2,0-13-3,-1-19 0,-1-18 3,-2-22 0,-2-21-2,-3-28 0,0 0 2,-12-49-3,0-14 0,-4-21 2,-4-25-1,-2-19 0,-1-12-1,2 2 1,1 5-2,2 17 4,2 17 1,4 29-3,4 22-1,3 25 0,5 23 0,-7 35-3,6 14 3,1 17-1,3 18-2,1 16 2,2 13-1,4 10 1,-1-3 2,3-10 3,1-11-5,-1-15 2,0-18 0,-2-18 0,-2-20 4,-8-28-3,0 0 0,4-37-2,-10-15 0,-2-21 2,-4-20-1,-1-18 0,-2-7-2,-1-4 1,2 9-1,-1 17 3,2 15-1,1 21-1,4 23-1,1 20-1,7 17 1,-4 31-3,7 15 3,2 15 0,2 20-1,2 15 0,0 19 3,3 10 0,0 3 0,3-4 3,-2-7-4,2-12 0,0-18 1,-2-17 0,0-19-4,-2-14 2,0-13-3,-11-24-8,0 0-14,6-15-23,1-3-90,-10-9-2,6 3-2,-7-6-5</inkml:trace>
  </inkml:traceGroup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6:37.494"/>
    </inkml:context>
    <inkml:brush xml:id="br0">
      <inkml:brushProperty name="width" value="0.1" units="cm"/>
      <inkml:brushProperty name="height" value="0.1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B95A02CF-5ECC-43D9-AA1C-8049AC2AE2FD}" emma:medium="tactile" emma:mode="ink">
          <msink:context xmlns:msink="http://schemas.microsoft.com/ink/2010/main" type="inkDrawing" rotatedBoundingBox="23589,13187 23717,11944 24572,12031 24445,13275" shapeName="Other"/>
        </emma:interpretation>
      </emma:emma>
    </inkml:annotationXML>
    <inkml:trace contextRef="#ctx0" brushRef="#br0">595 245 44,'12'-23'107,"-2"6"5,-5-1 6,-5-2-59,0 20 0,0 0-10,-15 5-5,-7 13-6,-5 21-11,-10 5-4,-5 11-4,-8 2-6,1 3-1,-6-7-1,12-2-5,3-14-2,12-8 2,8-14-5,20-15-2,0 0 5,10-32 5,19-5-2,11-13-4,13-5-5,9-12-2,4 0-2,2 3 2,-4 8-2,-9 9-4,-13 13-1,-11 13 5,-17 17 4,-14 4 5,-15 32 2,-15 0 1,-14 8 6,-9 8 0,-10 1-4,-2 3 0,-1-7 0,7-1-5,4-9 1,14-5-3,12-11-4,11-10 0,18-9 5,4-17 4,18-12-1,11-11-1,15-12-5,9-12-1,10-5-2,1-2-1,1 7 1,-9 7-7,-11 14 4,-11 13 0,-18 16 5,-20 14 3,-12 24 2,-15 6 3,-17 4 1,-9 8 3,-13 0-6,0 3 0,-3-5 2,5-1-4,6-7-1,12-5-2,12-6-1,13-5-3,21-16 7,-5 13-1,23-17 3,12-10 1,16-6-4,9-8-3,14-7-3,4-5 0,7-4-3,-4-4 3,-9 7-6,-11 1 1,-16 8 3,-16 5 3,-18 13 4,-6 14 2,-25 5 3,-8 15 2,-18 8 0,-11 9 3,-10 5-7,-2 0 2,3-2-1,3-1-4,8-9 1,13-4-6,14-9 3,14-5-5,19-12 10,0 0-5,0 0 1,28-15 6,8-7-5,16-8 1,12-3-5,8-4 2,4 4-4,1 1 2,-8 8-1,-13 8-4,-13 14 3,-21 14 4,-19 12 4,-18 10 2,-17 7 7,-18 9 1,-17 5 3,-15 6-5,-14-2 0,1-2-1,1-8-2,10-1-3,11-12-5,18-6-1,15-10-2,25-11 4,15-9 0,38-20-2,12-4 6,15-12-4,25-8 1,4-4-4,9 0 0,-7 3 1,-10 6-1,-14 10 3,-20 10-6,-23 10 3,-29 9 4,-16 21 4,-23 1 4,-20 6-1,-16 6-3,-11 10-2,-10 1 0,3 3 1,1-5-4,16-3-1,15-4-4,17-7 0,20-9 5,24-20-1,18 2 1,18-18 3,20-11 0,15-10-3,17-7 0,6-8-2,2 2 2,-9 4-3,-7 7 1,-19 10-4,-19 13 3,-23 12 3,-19 4 3,-36 29 3,-14 1 1,-14 7 2,-20 5-4,-4 8 0,-3-4-3,6 1-1,8-4-3,17-5-1,16-4-2,21-13-1,22-8 5,21-14-2,21-14 6,19-10-2,17-8 0,13-10-4,8-4 1,-1 1-1,-6 4 2,-12 8-1,-21 9-3,-21 11 1,-23 13 5,-28 10 3,-22 12 2,-21 7 2,-17 8-6,-16 7 1,-7 1-1,4 0 1,4-4-4,15-3 0,12-6-3,21-7 0,19-10 4,22-14-2,26-2 0,15-14 4,17-8-1,14-9-3,19-3 0,2-6-3,4 4 2,-7 2-1,-10 8 3,-22 8-5,-19 9 3,-26 14 4,-26 9 3,-18 8 3,-26 8 1,-14 8 1,-15 2-6,-2 5 0,1-3-3,7-2 0,11-4-3,14-6-1,19-7-2,23-9-1,13-12 5,36-1 5,11-13-1,14-8-3,18-9 0,4-2-3,12 0 1,-10 1-1,-5 5 4,-16 6-8,-21 10 5,-23 14 4,-28 13 3,-22 8 3,-29 8 3,-16 6 2,-22 3-8,-6 3 2,1-2-2,8-5-2,8-6-2,17-6-3,19-6-1,24-9-2,26-10 4,25-4-1,20-9 5,18-8-2,19-6-1,16-4-2,5 1 0,-1-2-1,-9 5 3,-13 4 0,-20 9-3,-26 8 3,-34 6 3,-10 19 4,-32 0 1,-20 7 2,-19 4-6,-9 4 1,-8 0-2,9 0 0,5-2-2,12-5-3,16-3 0,20-7-3,23-4 7,13-13-4,25 6 0,12-16 6,16-4-2,15-7 0,12-3-1,2-2 1,-1 1-2,-7 2 3,-10 7 1,-17 6-7,-16 6 4,-31 4 1,-11 16 2,-22-2 2,-22 5 1,-14 5-5,-10 0 0,-1 3-1,2-4 0,8-1-3,10-4 0,16-3-3,21-4 1,23-11 3,15-3 5,21-9 1,19-5-3,13-6 0,16-3-2,4-1 0,4 0-1,-7 3 2,-13 6-6,-16 4 2,-18 9 2,-24 8 3,-26 5 3,-20 6 2,-25 5 1,-17 5 2,-10 1-6,-1 2-2,1-3 0,11-3-2,9-4-1,19-3-4,21-8 1,24-6 3,29-8 5,16-2 1,18-6-3,4 0 2,7-2-3,-2 2 2,-1 2-2,-10 2-3,-14 5 0,-17 6 1,-30 1 2,8 12 2,-28-1 2,-10 3-1,-12 2 2,-2 0-2,3 1 1,1-2-3,7-2 1,9-3-4,24-10 1,0 0-1,20 10-1,10-14-1,9-1 0,2-3 0,2 0 0,1-1 2,-6-1 0,-12 1 0,-6 1 1,-8 3 3,-12 5-3,0 0 4,-14-12-3,0 10 2,2-2-2,12 4 2,-18-1-2,18 1 0,-13 1 0,13-1-1,0 0 2,0 0-2,0 0 0,0 0 0,0 0 1,0 0-1,0 0 0,4-18 1,-1 2-2,3-5 2,1-1 1,1-2-2,-3 2 2,-1 2-1,-2 2 1,-4 5-1,2 13 1,-8-13-2,8 13 1,-13-4 0,13 4 0,-16 8 0,16-8 0,-20 24 0,7-4 0,-2 5 1,1 3-1,0 3 0,5-1 0,1-2-1,5-3 1,6-5-1,1-6 2,-4-14-2,20 4 1,-7-15-2,2-6 2,0-10 1,-3-9-1,0-6 1,-2-14 0,-3-7 0,-3-10 0,-4 0 2,0 1 0,-4 4-2,2 8 1,0 9-2,-1 15 0,2 12-1,1 24-1,0 0 1,-3 27-2,2 6 2,0 14-2,1 6 2,0 7-1,2 3 2,0-4-2,0-3 3,1-9-2,-1-8 2,1-13 0,-3-8 2,0-18 1,0 0 0,0 0 1,-4-22 0,0-12-1,0-10 1,-2-15-1,-5-10-1,-1-10 0,1-1-3,-1 4 1,2 10 0,-1 10-1,4 12-1,3 16-2,4 28-1,0 0 1,-1 17 1,5 17 1,1 11-3,3 11 1,-2 13 1,2 8 1,1 1 1,3-2-3,-1-6 2,-2-7-1,-1-13 2,0-12 0,0-13 2,-2-10-1,-6-15 2,0 0 0,0 0-1,3-18 0,-3 1-2,1-6-2,-6-6-3,5-3-4,4-3-5,1 7-8,-2-4-16,9 18-33,-7-6-64,-5 20-18,20-3-1,-20 3 2</inkml:trace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6:42.514"/>
    </inkml:context>
    <inkml:brush xml:id="br0">
      <inkml:brushProperty name="width" value="0.1" units="cm"/>
      <inkml:brushProperty name="height" value="0.1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3573179E-B81A-4704-95F8-08055AF87ED2}" emma:medium="tactile" emma:mode="ink">
          <msink:context xmlns:msink="http://schemas.microsoft.com/ink/2010/main" type="inkDrawing" rotatedBoundingBox="24384,13303 24387,11203 24600,11204 24597,13304" shapeName="Other"/>
        </emma:interpretation>
      </emma:emma>
    </inkml:annotationXML>
    <inkml:trace contextRef="#ctx0" brushRef="#br0">132 1707 80,'0'0'115,"7"-18"5,-2 4 6,-12-6-78,7 20-2,-4-32-3,3 21-3,-4-9-3,5 20-6,-6-22-8,6 22-6,0 0-3,-12 8-2,8 8-3,0 8 0,-4 5-2,0 6 2,-1 4-1,2 3 1,-1 1-1,2-4-3,-1-5 0,0-3-3,5-9 1,-6-3 1,5-6 3,3-13-2,0 0 1,0 0 1,-8-22-2,11-3 1,-1-14-1,2-8-2,2-5-3,0 0 1,-2 4-1,4 6-1,-1 9 0,-6 10-1,-1 23 1,0 0 0,-4 37-1,-4 0 3,0 9-2,-5 6 1,4 4 1,2 1-1,0-4 1,2-6-1,5-6 0,0-8-1,4-6 2,1-8-1,-5-19 1,11 14 0,-11-14 1,13-20-1,-6-4 1,0-8 0,1-14 0,-2-11 0,0-13 0,-1-2-1,-2 0 0,1 6 0,-4 6 0,0 9-2,-2 13 2,2 12-3,0 26 1,0 0-1,0 0 1,-12 27 0,11 5-1,-3 5 3,1 9-2,-1 3 1,0 4-1,2 0 3,-4-3-3,6-8 1,-1-7 0,2-7-1,-2-7 2,2-6 0,-1-15 2,4 13-2,-4-13 1,0 0 2,4-23-2,-1 6 1,4-9-1,-3-9 0,2-12-1,2-10 0,3-6 1,-4-1-2,-1 2 1,2 2-1,-2 9 1,-2 9-2,-2 11 1,-3 15-1,1 16-1,0 0 0,5 13 1,-5 13 0,-2 8-1,2 12 1,-2 8-1,4 9 2,-2 5-1,-4 2 2,2 0-1,2-6-2,-2-7 2,0-9 0,2-10 1,-1-8 0,4-10 2,-3-20-1,-3 13 2,3-13 0,-5-21 0,2-3-2,-1-10 1,0-8 0,-4-17-1,4-14-1,1-8 0,1-1 0,-4 3 1,5 8 0,-4 8 0,1 11-3,1 18 1,3 19-2,0 15 0,1 17 1,2 9-2,-2 10 2,7 9-3,-1 10 3,0 5-1,-1 2 1,-2 2-1,-1-1 2,2-5-1,-2-7 0,0-6 1,-1-9-1,0-8 1,-1-7 0,0-6 1,-1-15 0,0 0 0,0 0 0,4-12 1,-1-7 0,2-7-1,-1-6 1,0-11-2,4-6 1,-4-7-1,4 3 1,-6-1-1,-1 5 0,-1 5 0,1 7 0,-2 10 0,0 7-1,1 20 0,0-14-1,0 14 1,5 17-1,-6 6 0,2 9 0,-2 8-1,1 7 3,-4 5-1,1 7 2,3-2-2,-3-6 1,3-6 0,-4-10 0,7-9 1,-4-6 0,1-20 0,-3 12 0,3-12 1,-7-25 0,3-3 0,0-7 0,-2-14 0,-1-12-1,0-14 0,3-2-1,4 3 1,0 3-1,0 10 0,0 7 0,0 18-2,3 22 0,-3 14-1,7 29 2,-1 7-2,-3 11 1,9 6-1,-3 7 2,-1 2-2,2-2 3,2-6-2,-6-6 2,1-10-1,-7-38 10,8 52-10,-8-52 12,11 25-11,-11-25 11,0 0 0,1-15-10,-4-8 1,2-9-10,-4-12 11,-1-13-12,2-13 11,-2-3-11,-5 1 1,6 6 8,-2 6 2,0 9-2,5 14 0,-2 14-2,4 23 0,0 0 0,-11 14 0,10 12 0,-5 14-1,-2 11 2,2 9-2,-1 8 4,0 2-3,3 2 3,2-4-2,-1-7 0,4-11 0,1-12-1,-1-10 4,2-8-1,-3-20 2,6 12-3,-6-12 2,6-24 1,-6-3-1,1-6 1,-1-15-1,-1-12-1,-2-10 1,2-5-1,-1 2 1,1 5-2,1 7 0,0 7-1,0 14 1,0 16-1,0 24-2,0 0 2,0 0-1,8 32 0,-4 3 0,3 12 0,1 7-1,2 6 2,1 4-2,1-3 2,0-3-2,-12-58 12,19 94-10,-19-94 12,12 55-2,-11-40-8,-1-15 0,0 0 10,0 0-9,1-16-11,-2-11 12,0-10-11,-2-15 1,-2-11 8,-2-9 2,-9-4-12,1 4 12,5 3-2,-8 9 1,5 10-2,2 11 0,1 15-1,3 7 0,7 17 0,-3-16-1,3 16 0,0 0 0,0 0 0,-10 25 0,6-1 2,-2 15-3,1 7 4,-3 11-3,3 2 2,1 4-1,1-5 1,-1-6-1,3-9 1,-1-13 1,4-11 0,-2-19 1,0 0 0,5-20 0,-1-11 0,-3-10 1,5-11-2,-1-9 1,-4-12-2,1-6 0,-1 1 0,0 2-1,1 5 0,-1 10 1,-1 9-2,0 12-1,4 16 1,-4 24 0,0 0 0,0 0 0,11 33 0,-9 0 2,2 10-2,0 5 2,-1 4 0,1-1 0,-1-3 0,2-6 0,0-3 1,-1-9-1,2-7 0,-6-8 1,0-15 1,2 13 1,-2-13 0,0-17 0,2-5-1,-4-7 1,-4-11 0,2-9-2,0-12 0,-2-10 0,0-4-1,-2 2 0,-3 5 0,0 10 0,9 6 0,-2 13-1,-2 12-1,6 27 1,0 0-1,0 0 0,-4 36 0,7 3 0,-3 8 1,0 9 0,1 9-1,5 4 2,-2-1 0,2-5-1,0-9 1,0-8 0,-2-12 1,2-7 0,-2-13 3,-4-14-2,0 0 1,1-16 1,-2-12-2,-3-9 1,0-11 0,1-14-3,0-16 0,-1-4 0,3-2 0,0 4 0,-1 8-1,4 9 1,-1 12-2,0 15 1,1 18-1,-2 18 0,0 0 0,8 30 0,-4 7 1,-3 11-2,0 9 3,2 8-2,1 9 1,-1-2 1,1-5-1,0-3 1,1-12-1,3-9 2,0-11-2,1-8 3,-3-11 0,-6-13-1,0 0 1,0 0 0,10-18 1,-14-10-2,4-10 0,-2-14 0,2-13-1,2-12-1,1-3 0,4 1 1,-1 9-1,2 8 1,-4 9 9,4 16-10,-2 16-1,-6 21 1,0 0 0,-4 26-1,0 4 1,0 8-1,4 10-8,-8 9 9,2 5 2,0 2-1,0 1 0,4-4 0,0-5 0,2-7 1,-4-6-1,8-8 1,-2-7-1,2-7 0,-2-8 1,-2-13 0,0 0 0,0 0 1,0 0 0,-9-24 0,5-2-1,1-12 0,1-8 0,0-14-1,1-10 1,-4-1-1,2-1 0,0 8 0,1 5 0,0 11 0,-3 11-1,0 16 1,5 21-2,0 0 0,-6 38 1,4 7-1,2 13 1,-7 8 1,6 12-2,-3 4 2,0-2 1,0-4-3,5-11 2,-1-13 1,0-11-1,4-9 1,-4-14 1,0-18 0,0 0 0,8-15 1,-7-16-1,-1-11-1,2-11 0,-4-19 0,0-15-1,2-11 0,-2-8-2,4-2 0,-2 10-1,1 7 2,0 11-1,-2 18-1,1 16 0,3 20 0,-2 13 0,-1 13 2,0 0 0,-8 24 1,4-1 1,5 13-1,-2 12 0,-2 11 2,2 10-1,0 7 0,-1 0 1,1-4-4,0-4 2,-3-9-1,8-14 2,-6-12 0,4-13 2,-2-20-1,0 0 0,2-12 1,-3-15-1,5-12 1,-8-13-1,1-12 0,2-14-3,-3-8 1,1-3-3,1 2 2,2 7-2,-2 15 1,4 9-1,-4 13 0,4 15-1,-4 15 2,2 13 0,0 0 0,6 25 1,-6 6 1,0 6 0,4 10 0,-3 5 1,2 5 0,-2 3 1,-4-1-1,1-3 0,0-13-2,-2-5 2,2-9 0,2-9 1,0-20 0,0 0 1,0 0 0,-3-28-1,2-7 1,1-10-1,-2-13-1,1-14-3,0-12 1,2-5-2,-2-1 1,-1 6-1,2 10 0,2 10-1,0 13 2,0 18-1,-2 21 1,0 12 0,6 35-1,-3 1 2,2 9-3,-2 5 3,2 8 1,-2 3 0,5-2 0,-1-9 1,1-7 1,0-9-1,-4-7 1,0-7-1,-2-5-2,-2-15 0,0 0-3,0 0-8,12 0-12,-9-15-20,-3 15-43,0 0-58,31-17-14,-31 17 2,6-15-2</inkml:trace>
  </inkml:traceGroup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6:49.223"/>
    </inkml:context>
    <inkml:brush xml:id="br0">
      <inkml:brushProperty name="width" value="0.1" units="cm"/>
      <inkml:brushProperty name="height" value="0.1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5C7740F1-1057-447F-962A-DE92D4833B21}" emma:medium="tactile" emma:mode="ink">
          <msink:context xmlns:msink="http://schemas.microsoft.com/ink/2010/main" type="inkDrawing" rotatedBoundingBox="24279,12126 24351,9167 24648,9174 24576,12134" shapeName="Other"/>
        </emma:interpretation>
      </emma:emma>
    </inkml:annotationXML>
    <inkml:trace contextRef="#ctx0" brushRef="#br0">301 2326 74,'7'-14'118,"-7"14"10,0-14 0,0 14-46,0 0-33,-20-9-11,20 9-2,0 0-4,0 0-8,0 0-5,-20 3-4,17 10-3,0 4-1,-3 6-4,-1 6 2,2 5-2,-5-2 2,2-1-2,4-1-1,-4-5-1,4-5-2,0-4 3,4-16-1,-1 12 1,1-12 0,0 0 0,7-20 0,-6 4-1,0-9-3,5-7 0,-5-9-1,-1-9-2,-1-8 0,2-8 0,0 4 0,11-1 1,-4 9 1,-4 7-2,6 10 1,-1 13-1,-9 24 0,13-3 0,-9 23 0,-8 8 1,2 7-1,2 6 2,-3 4-1,0 3 1,3 0-1,3-1 1,0-6 1,1-1-3,2-9 3,-3-2-2,1-9 2,1-2-1,-5-18 4,4 15-1,-4-15-1,0-13 2,-1-2-4,1-9 3,-1-6-2,-3-14 0,-2-8-1,4-8-1,-2-3 0,1 2-1,3 5 2,-3 7-1,5 9-1,-1 10-1,0 18 1,-1 12-1,4 24-1,-6 10 3,-6 11-3,2 7 3,2 8-1,2 2 2,-4 2 0,2 0-1,3-8 2,1-10-1,3-9 0,-1-8-1,1-6 3,-2-9-1,-1-14 0,0 0 1,0 0-1,11-22-1,-12-5 1,-1-9-1,2-9 0,2-15-2,-4-12 0,-3-4 0,1 0 1,3 4-1,3 6 1,0 8-2,-2 13 2,0 13-2,0 17 0,0 15 1,0 0-1,5 24 0,-8 10 0,2 11 1,-2 11-1,2 7 2,2 5-2,-1 2 2,2-3 0,-1-5 0,7-11 2,-1-10-2,-2-16 3,-5-2-2,0-23 3,5 12-1,-5-12-1,-4-21 0,-1-2 0,-2-9 0,-2-10-1,5-17 1,-3-6-2,-2-6 0,2 2 1,2 2-1,-3 9 2,4 6-2,1 12 1,-2 13-2,2 14 0,3 13 0,0 0-1,0 0 1,0 0-2,0 17 2,-1-1-1,0 8 1,-1 5 0,1 10 1,-3 4-1,4 5 1,0-2-1,1 1 2,-2-3-3,4-7 3,-3-6-2,0-10 2,0-8-1,0-13 2,0 0 0,0 0-1,-2-34 2,1-1-2,2-12 1,-3-8-1,-1-9 2,0-4-4,-1-2-2,3 8 2,-2 7-3,2 11 3,-3 14-5,3 14 4,1 16 0,0 12 1,-7 14 4,4 10-4,-3 9 4,2 9-4,0 6 5,0 1-4,0-2-1,2-2 2,2-5-2,-2-6 1,3-4 0,-1-9 1,0-6-2,1-7 2,-3-4 0,2-16 0,-2 17 1,2-17 0,0 0 0,0 0-1,2-27 1,-4 5 0,4-9 0,-4-10-2,1-11 1,-3-8-1,1 0 1,1 1-2,-2 6 2,1 5-1,2 9 0,-2 13-3,0 11 2,3 15 0,0 0-1,-1 35 1,-2 1-1,-1 12 1,-2 10-1,-1 9 4,-1 3-3,-4 1 2,6-4 1,-2-6-1,6-10 1,0-14-1,-1-9 3,2-8-2,1-20 2,5 13-2,-5-13-2,5-24 2,-5-1-2,4-6 1,-1-13-1,0-12-1,-5-9 0,2-10 0,3 5 1,-4 2-2,1 8 2,0 7-2,-3 11 1,4 13-2,-1 17 2,0 12-1,0 16 0,0 11 1,-2 10 0,2 11 1,-3 11-2,0 7 3,5 6 1,-8 3 0,6-3-2,0-6 2,2-7-1,-1-7 1,4-10 0,-1-8-1,-1-9-1,5-8 2,-7-5-1,-1-12 0,0 0 2,0 0-2,6-20 1,-8-4 0,1-8-2,-2-9 0,2-14-1,-3-7-1,4-9 0,-3 1 0,3 4 1,-1 10-2,2 7 3,-1 11-2,0 15 0,0 23 0,0 0 0,2 16 0,-1 15-1,-1 10 2,-1 11-1,-5 10 1,4 9 3,-4 5-1,2-2 0,2 1 1,-2-8-1,2-5 1,1-7-1,2-10 2,-2-8-4,1-7 2,-3-9-1,3-5 1,0-16 0,-1 13 0,1-13 1,0 0-1,-7-14 1,7-1-1,-1-1 1,-2-5-1,-1-3 1,0 0-2,2 0 1,0 3-2,2 2 1,-2 6 0,2 1 0,0 12-1,0 0 0,6-12 0,-6 12-2,0 0 3,0 20-1,2-6 0,-4 4-1,1 2 2,-4 2 0,1 3-1,0 1 2,1-2 0,0 0-2,2-3 2,-2-2-2,1-2 1,3-1 0,0-4 0,-1-12 1,-1 16-1,1-16 1,0 0 0,0 0 1,0 0-1,-3-20 1,2-1-1,2-7 1,-2-4-3,0-6 3,3-2-3,4 2 2,-5 3-2,2 6 2,-2 4-1,3 6 0,0 6 0,-4 13-1,1-14 1,-1 14-1,0 0 0,0 0 0,0 0-1,0 0 1,-4 20-1,4-20 1,7 23 0,0-11 0,-2 1 1,2-1-1,-7-12 1,9 16 0,-9-16-1,0 0 2,0 0-1,0 0 0,0 0-1,0 0 0,13-17 1,-6 2-1,1-3-1,-1-4 0,2-4-1,-1-5 0,0-4-2,0-1 0,1-4-1,0 1 1,-1-5 0,2 0 0,-2-2 2,0 2 0,0 0 1,-4-1 3,-3-1-2,2-1 2,-3-1-1,4 0 0,-3-1 0,3 1-3,-1 4 3,2 4-3,2 5 3,-3 6-3,0 5 3,-3 5-2,2 6 3,-3 13 1,2-16 0,-2 16 0,-4-12-1,4 12 1,2-13 0,-2 13-1,-2-12 0,2 12 0,0 0-2,0 0 1,0 0 0,0 0-1,0 0 0,-8 21 1,6-2-1,2 3 5,0 1-4,2 2 5,-4-1-5,-1-2 5,2-4-5,-2-3 5,3-15-3,1 13 0,-1-13 1,0 0-1,-8-16 1,8-4-4,2-4 3,-5-9-3,2-7 1,-3-9-3,1-2 3,4-5-3,-2 3 1,-4 5 4,5 3-3,2 9 1,-4 6 0,3 10-1,0 8-1,-1 12 1,0 0-1,2 27 0,-4 2 1,5 7-2,0 7 2,-1 4-1,0 3 3,3-1-3,-1-3 3,1-6 2,-2-7-3,2-8 4,-2-5-3,-4-6 5,1-14-4,0 0 1,0 0-2,0 0-2,-3-31 3,2 2-3,-2-7 2,4-12-4,-2-9 3,-3-7 2,4-4-3,0 0 3,1 4-2,1 7 1,2 7-1,-3 13 0,0 10-1,5 13 0,-6 14-1,0 0 1,-2 13-1,2 12-1,-1 10 1,4 8-1,-3 10 2,1 8-1,3 4 2,-4 1-3,3-4 4,-2-6-2,0-5 2,-3-9 3,2-10-3,-2-9 4,1-7-2,1-16-1,0 0 0,0 0 0,-8-12 0,5-9-4,1-7 3,-5-10-2,0-10 1,1-6 3,4-6-4,-3-3 3,2 2-3,5 4 3,-2 6-3,-2 9 2,4 11-2,2 10 0,-4 21-1,-3-12 1,3 12 0,-1 34-1,-2 4 1,2 11-2,-3 9 2,-3 9-1,6 8 2,2 2 4,-4-7-3,1-7 2,-1-11-2,7-11 4,-3-10-4,2-10 5,-3-21-3,0 14-1,0-14 0,-1-22-4,2 0 4,-5-12-3,0-8 3,3-14-5,-5-12 2,5-9-2,-2-1 1,5 6 4,-2 6-3,1 9 2,2 10-3,-1 15 1,6 16-1,-8 16 1,2 12 0,-1 11-1,-2 9-1,1 11 1,1 8 1,2 9-1,-6 3 2,4 1-2,3-1 3,3-3 1,-2-9-1,-2-7 2,1-9-2,-3-9 4,5-6-5,-1-5 5,-5-15-3,0 0 0,0 0 0,0 0-5,8-28 5,-4 3-5,-1-7 3,3-8-3,5-7 3,-3-2-4,0-2 3,-1 5 0,-1 3 0,5 6 2,-11 37 7,15-55-9,-13 40 0,-2 15-1,0-16 1,0 16 0,0 0-1,0 0 0,0 0 0,0 0 0,-2 19 1,4-6 0,1 5 1,-2 4-1,-5 5 1,-4 5 0,-4 1-8,3 5 8,-3-3 1,-1 0-1,-3-6 2,6-3-2,2-6 0,2-4 0,6-16 1,-7 17-1,7-17 1,0 0 0,0 0 0,0 0 0,0 0 0,0-20 1,0 4-2,8-5 1,-3-6-1,-1-4 0,6-3-2,-2-1 2,4 1-1,-7 2 1,2 2-1,-9 4 0,5 6 0,1 4 1,-8 4-1,4 12 1,0 0-2,0 0 1,-13 2 0,6 16 0,-6 3 2,-1 3-2,1 1 2,0-1-2,-3-1 2,6-6 0,1-5 0,9-12 0,0 0 0,0 0 1,-1-26-2,7 0 2,4-4-1,-4-9-1,5-6-1,5-6 1,0-1-2,-3 4 1,-1 4-2,-2 8 1,-5 7-2,2 10 2,-7 19-1,0 0 1,0 0 1,-14 32-1,1-4 1,4 3 0,-2 1 2,0 0-1,-1-4 2,0-4-1,4-7 1,8-17 1,-9 16 0,9-16-1,0 0 0,-8-15 1,11-2-1,-1-6 0,5-6-2,1-4 1,5-4-3,-1-5 0,-1 2 1,2 4-1,-5 6 1,0 6-2,-2 5 2,-2 7-2,-4 12 3,0 0 0,-11 15-2,-1 1 2,0 2 0,-5 2 1,1 2-1,-3-1 1,4-5 0,2-3 1,13-13 0,-16 15 0,16-15-1,0 0 0,0 0 1,8-23 0,1 7 0,2-5-3,1-6 1,3-5-1,1-4 0,-2 1-1,0 1 1,0 4-1,-4 4-1,-5 5 2,2 5-1,-7 16 1,-6-13 1,6 13-1,-14 4 1,0 1 0,14-5 1,-20 13-1,8-6 1,12-7 0,-17 12 0,17-12 0,0 0 0,0 0 0,0 0-1,-13 4 2,13-4-2,-2-12 1,2 12 0,2-25-1,-1 3 1,4-4-1,3-5-1,3-1 1,1 1-2,-4 2 1,1 3-1,-2 6 0,1 4 0,-8 16 0,8-14 0,-8 14 0,0 0 1,-9 14 1,9-14-1,-15 21 1,3-6 1,-3 1 0,1 2 1,-1-3-2,6-1 2,-3-2-1,12-12 1,-15 14-1,15-14 1,0 0-1,0 0 1,-1-22-1,2 5 0,4-3 1,-1-5-2,4-3 0,2-4-1,3 0 0,-1 0-1,0 3 1,0 2 0,-5 2 0,1 5 0,-4 4 1,-4 2-1,0 14 1,-4-14-1,4 14 0,0 0 1,-18 5 0,18-5 0,-20 15 0,8-6 1,-1-1 0,13-8 0,-23 16 1,23-16-1,-17 8 0,17-8 1,0 0 0,0 0-1,-4-15 0,8 3 0,5-6-3,1-3 1,2-6-3,2-1 1,2-1-1,-2 2 1,0 2-1,0 2 2,-6 10 1,1 1-1,-9 12 1,0 0 0,0 0 2,0 0-1,0 0 0,-15-2 1,2 8 0,1 0-1,-3 1 2,-2 0 0,5-1-1,-4 0 1,16-6-1,-16 8 1,16-8-1,0 0 2,-13-3-2,13 3 0,0 0 1,1-19-2,2 6 1,-1-4-1,1-3 0,2 0-1,-1 0 0,2 2 0,-4 3 1,1 1-1,-3 14-1,5-13 1,-5 13 0,0 0 0,0 0 1,0 0-1,0 0 0,0 0-2,3 16-1,-3-16-1,-4 12-7,4-12-10,1 13-18,-1-13-41,6 12-65,-6-12-7,17 11 1,-5-7-7</inkml:trace>
  </inkml:traceGroup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6:53.183"/>
    </inkml:context>
    <inkml:brush xml:id="br0">
      <inkml:brushProperty name="width" value="0.1" units="cm"/>
      <inkml:brushProperty name="height" value="0.1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94DA8B77-C332-4896-B842-085971214A7B}" emma:medium="tactile" emma:mode="ink">
          <msink:context xmlns:msink="http://schemas.microsoft.com/ink/2010/main" type="inkDrawing" rotatedBoundingBox="24573,9278 24579,11114 24255,11115 24249,9279" shapeName="Other"/>
        </emma:interpretation>
      </emma:emma>
    </inkml:annotationXML>
    <inkml:trace contextRef="#ctx0" brushRef="#br0">156 182 13,'2'-29'91,"0"4"11,2-5 5,-4 0-51,4 11 1,-2-6-4,0 13-4,-4-2-8,2 14-11,0 0-11,0 0-9,0 0-5,-8 26 0,2-4 2,4 5 0,-4 0 4,1 2 1,-3-2 3,0-2-1,-1-5 1,1-3-3,8-17-1,-9 15 0,9-15-2,0 0-2,0 0-1,6-17-3,8-1-2,0-3-1,3-3-3,5 0-1,2 0-2,-4 1 4,-2 5-3,-2 2 2,-16 16 1,18-8 1,-18 8 1,-7 20 0,-5 1 5,-3 4-1,-3 6 2,-1 4 0,-4 1 2,2 2-1,2-5 0,4-5 1,5-6-5,1-5 1,2-5 0,7-12 0,0 0-1,0 0-1,8-19 1,6-1-2,3-5 0,7-6-1,1 1-4,2 1 0,-3 5 0,-4 2 1,-3 6-2,-17 16 1,15-4 4,-15 4-1,-16 30 4,0-8-1,-7 6 3,-1 8-2,-4 3 2,-3 1 2,-2 0-5,5-2 2,3-4-2,5-5 1,4-8-2,5-6 1,11-15-1,-8 12 0,8-12 0,18-21-2,-2 3 1,9-6-1,4-2-1,4-2-1,2 1 0,-2 2-1,-5 6 2,-4 7-2,-5 4 2,-19 8 0,0 0 1,4 23 3,-19-7 0,-5 8 1,0 4 0,-6 4 1,-2 4-2,0 1 2,1-3-2,3-3 0,6-2 0,3-6-1,6-6-1,9-17 0,-6 14 1,6-14-1,16-12-1,2-3 0,6-8 0,7-2-1,4-3 0,1 3-1,-4 1 1,-5 5-1,-3 5 1,-10 6 0,-14 8 2,0 0 0,-4 21 0,-10-5 2,-2 5-1,-4 4 1,-3 5 0,-1 0 1,-3 1-2,6-3 2,1-3-2,4-3 0,3-6-1,6-4 1,7-12 0,0 0-1,0 0 0,0 0 0,26-8-1,-5-6 0,4 0 0,2-2-2,-1 1 1,0 2-1,-5 2 1,-6 4 0,-15 7 1,0 0 1,-8 24 1,-8-5 0,-3 2 1,-4 5 1,-2 2-1,0 0 0,-2-2 2,3-5-3,3-1 2,5-4-3,3-4 2,13-12-2,-14 10 0,14-10 2,0 0-3,14-16 2,4 1-3,4-4 1,7-2-3,5 0 1,2 0-1,-36 21 8,68-30-7,-68 30 8,48-6-8,-48 6 3,6 24 0,-17-4 1,-8 4 2,-2 1-9,-8 5 10,-6 0-10,7-1 10,0 0-2,3-5 1,4-2-1,1-4-1,9-3-1,11-15 0,-12 19 1,12-19-1,0 0 0,0 0 0,15-15-1,3 2 1,1-1-2,3 1 1,0 0-1,0 1-1,-4 4 1,-4 4 1,-14 4 0,0 0 1,-1 22 1,-11-6 0,-7 4 1,-2 3 1,0 4 1,-6-1-2,2 1 1,2-2-1,5-4 1,0-2-3,8-4 2,10-15-2,-11 16 1,11-16-1,15-6-1,3-2 1,5-5-2,8-2 0,2-2-1,-1 2 0,0 1 0,-3 2 1,-6 4-1,-7 4 0,-16 4 2,9 15 0,-13-1 2,-5 6-1,-6 7 2,-5 5-1,0 2 2,-8 5 0,0-3 0,0-1-1,2-5 1,6-4-1,4-7-1,2-5 1,14-14-2,0 0 0,0 0 1,14 0-2,6-10 0,5-1-1,3 0-1,4 0 1,-2 1-1,0 3 0,-5 2 0,-5 6 0,-20-1 2,7 19 1,-13-5 1,-6 5 0,-6 1 0,-2 4 1,-6 1 1,2 0 0,2 2 0,1-2 4,1-3-5,5-4 4,3-2-4,3-2 4,9-14-5,-7 14 3,7-14-4,12-6-5,1 0 3,7-3-4,2 0 4,0-2-4,2 2 3,-4 2-4,0 4 5,-4 2 0,-16 1 2,13 12 4,-13-12-4,-1 24 4,-6-9-3,1 3 5,-5 0-5,0 4 5,-1-1-5,-1 1 0,1-2 0,1-3-1,3-2 1,3-3-1,5-12 0,-9 12 0,9-12 1,0 0-1,12-14 0,-2 2 0,8-5-1,2-2 0,1-5-2,3-1-3,-4 3 4,3-2-4,-7 5 4,-2 2-4,-8 2 5,-6 15-4,0-13 6,0 13 0,-22 1 0,2 7 6,-1-3-5,-7 6 4,1 0-3,1-2 4,2-4-4,4 1 4,4-6-5,4-8-5,5-4 4,5-7-4,6-6 3,0-7-4,8-10 2,1-10-5,11-5 2,-2 1 3,4 0-2,-1 6 1,-5 4-1,-1 8 2,-7 10 0,-6 12 1,-6 16 2,-16-4 0,0 10 1,-6 8 0,-2 2 0,-2 2 1,1 4 0,0-2-1,4-3 0,5-2 0,4-5 0,12-10 0,-16 4 0,16-4 0,-8-24-1,2 2 1,6-6-1,0-7 1,3-5-2,2-2 1,3-1-2,0 3 0,0 3 0,6 3 1,-5 8 0,0 4-1,-3 6 2,0 4-3,-6 12 2,11-17-1,-11 17 1,14-12-2,-14 12 1,12-5 0,-12 5 0,7 12 1,-6 1-2,-3 6 3,-5 2-2,-5 4 4,-1 1-3,1 0 2,1-6-2,2-4 3,1-4-1,8-12 1,-12 7 0,12-7-1,-4-16 0,7-1-1,-1-5 1,4-7-2,2-7 1,2-8-2,4-5 0,3-6-1,-3-1 0,0 2 1,-2 6-3,-3 5 3,-1 9-3,-3 10 3,-5 24-1,0 0 2,-13 12 0,0 13-1,-3 5 3,-7 4-2,1 2 2,-4-2-1,1-3 2,2-7-2,6-8 3,17-16-2,-19 12 0,19-12 0,-5-17 0,6-2 0,6-8-2,4-10 1,3-7-2,1-8 1,2-6-2,5-4 2,-1 1-3,-1 0 0,-6 5 0,-2 9 0,-4 9 0,-4 10 0,-9 10 2,5 18-1,-25-1 0,5 14 5,-3 3-1,1 2 1,-1 0 0,3 0-2,4-2 1,4-3 0,12-13 1,0 0-3,0 0-1,0 0-2,0 0-6,13 9-13,2-14-35,12 9-93,-3-2-4,5 8-7,1-2-2</inkml:trace>
  </inkml:traceGroup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6:58.673"/>
    </inkml:context>
    <inkml:brush xml:id="br0">
      <inkml:brushProperty name="width" value="0.1" units="cm"/>
      <inkml:brushProperty name="height" value="0.1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34385E1A-CC3F-4249-96C2-38F6AB558D45}" emma:medium="tactile" emma:mode="ink">
          <msink:context xmlns:msink="http://schemas.microsoft.com/ink/2010/main" type="inkDrawing" rotatedBoundingBox="24225,11943 24328,9015 24551,9022 24448,11951" shapeName="Other"/>
        </emma:interpretation>
      </emma:emma>
    </inkml:annotationXML>
    <inkml:trace contextRef="#ctx0" brushRef="#br0">271 946 1,'5'25'0,"-4"-3"18,2 14 41,-6 6-53,1 10 5,-1 7 2,-1 5 3,-1 8 1,2 5 0,0 3 5,1-2 0,2-6-4,-2-9-1,4-13-1,-2-16-2,0-18 2,0-16-1,-6-40-2,2-16-2,-1-23 0,0-23 0,-1-19-2,1-15 1,2-7-1,-1 2 1,3 9-3,0 19 0,1 21 0,0 28 5,0 40-1,2 37 0,-2 45 3,0 42-1,0 38 4,-4 31 2,2 35-1,-4 24-2,1 13-2,-4 0 2,3-13-2,0-35 1,-1-29-1,2-43-3,0-44 0,2-62-4,0-54 1,3-54-3,0-47 0,0-36-5,2-34 0,3-33 0,1-11 0,0 0-1,3 15 2,-1 27-1,1 35 1,-2 37 3,0 49-4,-6 51 5,-1 40 1,-1 69 1,-7 37-4,-2 38 3,0 29 0,-1 29-1,-1 9 1,0 5-1,2-10-1,-1-19 1,3-27 4,0-39-2,0-32-1,1-46-1,7-43 0,-10-32-1,7-49 0,0-39-3,3-35-1,3-31-1,1-23 2,0-4-3,3 5 1,1 19-2,-2 30 0,1 33 3,-2 40 0,-1 49 0,-4 37-1,3 60 2,-4 32-2,-2 34 2,0 24 1,1 21-1,-2 15-1,0-3 0,0-9 0,1-28 0,2-29 1,1-37 0,0-35-3,0-45 1,4-37 2,-2-45-4,2-37 1,2-35 1,-1-29 0,2-22-1,1-15 2,1 6-3,-1 22 1,0 27 2,-2 36 1,-3 47-1,-2 53-2,-2 58 5,-6 54 1,-3 50-1,-1 38 2,-2 30-4,0 21 3,-2 9 1,3-6 1,-1-22-2,2-27-2,3-39 2,1-43-1,2-48 1,5-46-3,-7-53-2,7-46 1,3-43-2,4-42 0,-1-29-1,4-20-1,3-5-1,0 10 2,1 28 1,-2 34-1,-3 44 2,-4 60-4,-5 62 6,3 53 2,-10 62 0,-1 44 0,-2 31 0,-2 25 0,0 12 1,1-6 3,-1-19-4,1-26-2,3-40 2,3-39-2,1-42 2,4-55-4,0-27-2,4-51 1,4-44-3,3-38 3,1-29-3,2-24 0,4-13-1,-1 2 2,-1 19 1,-3 28-1,-1 36 3,-4 42-2,-3 47 3,-5 52 0,-5 53 3,0 39 3,-7 39-2,1 25 0,-2 21 0,0 9 0,1-3-2,1-21 4,2-26-6,-1-28 0,8-37 0,-1-38 0,3-33-2,3-53 0,1-34 1,4-34-1,2-31 0,2-29-1,2-19 0,-1-5-3,2 9 2,0 22 0,-3 33 1,-2 39-1,-2 50 3,-8 52-4,1 67 6,-4 41 3,-6 45-1,0 32 0,-3 26-1,-1 14 2,1 0-1,0-12 3,4-33-3,0-30-4,4-41 3,1-38-3,2-43 0,3-43-1,1-45-1,1-40 1,5-34 0,-1-30 0,3-26-1,1-15 2,0-1 0,-2 17-3,2 25 3,-2 35 0,-5 45 0,-2 51-2,-5 54 5,-2 53 1,-4 47 0,-1 39 1,-2 30-3,0 25 2,-3 14 1,5 1 1,-2-9-2,2-17-4,4-36 3,1-36-1,1-39 0,2-41-1,1-52-1,2-32-1,1-52-2,1-39 2,3-31 0,1-33 1,0-18-1,-2-6 1,4 3-1,-4 19 1,1 30 4,-2 33-1,-2 43 1,-2 48 0,-4 55 1,-1 50-3,-3 48 2,-1 34 2,-2 34-2,1 22 0,1 16-1,-1 0-2,1-15 2,2-27 1,1-39 0,4-35-4,-1-50 1,2-43 0,0-54 0,2-43-2,0-42-1,4-36 2,-1-26-1,2-25 2,1-7-3,1 5 1,2 18-1,-2 29 3,-2 33 2,-2 38-1,-3 48 0,-2 47 1,-3 52 0,-4 44 1,-2 36 1,-2 24-1,-1 25 1,0 8-1,1-4 1,2-12-2,0-31 2,2-31-2,3-36 0,0-36-2,4-39-1,3-52 1,1-34-3,1-31-1,4-31 1,2-26 0,2-14-1,-1-6 1,2 7-1,-4 25 0,2 26 3,-3 32 0,-3 43 1,-4 45 0,-3 44 1,-2 48-1,-2 41 2,-3 28 1,-1 28 1,-2 22-1,1 7 0,0-1-1,1-16 1,2-28 2,2-33-3,1-29-1,3-38-1,1-38-1,1-39 0,2-37 1,2-37-4,2-24 1,-1-27-1,2-17 3,2-7-2,0 6 3,0 17-2,-2 25 1,-2 31 2,-1 34 1,-5 56-2,0 29-1,-2 51 1,-4 36-1,1 34 3,-1 29-2,-1 24 2,-1 15-3,3-1 4,1-14 0,-2-24 0,2-29 0,0-38-3,4-38 0,-1-50-1,4-54 2,-1-54-2,2-44-3,2-37 0,2-30 1,0-24 0,-2-14 2,4 3-1,-4 20 1,1 36 0,-1 36 3,-3 44 0,-2 48 1,-1 46-2,-5 69-1,0 40 0,-3 42 1,0 34 1,0 28-2,-1 17 3,1 5-1,0-13 1,1-23 1,2-37-1,1-39-2,2-52-1,1-52 0,2-64-1,5-60-3,-1-53-1,3-37 0,1-30 1,2-20 1,2-5 0,0 13 0,2 34-2,-3 37 1,1 52 1,-2 46-4,1 59-13,-3 43-18,5 53-35,-4 25-77,-3 24 0,-4 14-4,-3-3-2</inkml:trace>
  </inkml:traceGroup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7:08.751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B64F298A-DC8E-483F-8B44-358FD79C0C7F}" emma:medium="tactile" emma:mode="ink">
          <msink:context xmlns:msink="http://schemas.microsoft.com/ink/2010/main" type="inkDrawing" rotatedBoundingBox="23926,7738 24090,6159 24435,6194 24271,7774" shapeName="Other"/>
        </emma:interpretation>
      </emma:emma>
    </inkml:annotationXML>
    <inkml:trace contextRef="#ctx0" brushRef="#br0">310 610 17,'-1'-33'78,"-1"5"1,0-4 0,-2 1-50,2 6 0,-2 1 6,2 2-1,-1 2 1,2 8-4,-2 0-5,3 12-3,0 0-5,0 0-4,0 0-6,-4 20-3,4 2-2,0 6 1,1 10 2,1 12 2,-5 8 1,0 7 3,-2 7-2,1 6-1,-5-5 4,-1 1-3,-4-11 3,0-8-3,1-15 4,1-11-6,-3-18 3,3-15-1,2-22-2,2-19 3,4-19-7,2-17 0,4-15-4,3-13 1,6-10-2,2-2 3,3 2-4,0 10-1,0 17 1,-3 16 1,-1 20-1,-5 25 3,-7 31-2,-1 19-4,-5 31 4,-2 22 1,-1 18 0,-3 18 1,-1 16 0,-2 5 0,0-2 1,2-9 1,1-17-1,1-14-3,1-20 3,3-19-2,2-24 3,5-24-4,-5-16 4,5-26-1,1-18 1,3-16 1,3-15-2,1-16-1,1-10-2,1 0 4,2 3-3,-2 14 3,-1 18-3,-2 17 1,-2 19 0,-4 25 1,-1 21-1,-8 39-2,0 13 2,0 17 0,-4 17 0,0 14 0,-1 10 0,0-1-3,2-12 3,3-9-2,0-16 2,3-14-4,0-19 4,2-14-5,3-25 5,0 0 2,1-26-2,1-13 4,0-17-4,1-12 3,2-14-4,3-14 2,0-7-4,2 1 4,-1 7-3,0 13 1,-1 16 0,0 16 0,-4 20-1,-4 30-2,0 15 4,-4 26-2,-1 18 2,-2 17-1,-1 14 0,-2 12 1,0 5 0,2-1 2,-1-8-3,1-13-2,3-11 1,-1-17-3,2-17 3,2-12-4,2-13 5,0-15 0,0 0 0,0 0 0,1-30 1,0 4 0,2-10 1,-2-8 3,2-6-4,0-3 2,-1 1-2,0 7 3,0 6-3,0 13 3,-1 8-4,-1 18 0,0 0 0,-7 34 1,1 0-1,0 6-3,-2 8 3,0 1-2,0 2 1,0-3-2,3-4 3,1-7-4,3-7 3,-1-8-1,4-4 0,0-5 1,-2-13-1,4 17 1,-4-17 0,0 0 0,0 0 0,0 0 2,0 0-2,0 0 1,0 0 0,0 0 0,0 0 0,7 12 0,-7-12 0,0 0 1,0 0-1,0 0 0,0 15 1,0-15-1,0 0 1,-1 12-1,1-12 0,0 0 0,0 16 0,0-16 0,0 0-1,4 16 1,-4-16-1,5 13 1,-5-13-1,7 15 0,-7-15-1,9 14 1,-9-14 1,7 18-2,-7-18 2,6 12-1,-6-12 0,0 0-1,11 12 2,-11-12-1,0 0 1,0 0 0,0 0 0,12 6-1,-12-6 1,0 0 0,0 0-1,0 0 1,0 0-1,15 0 0,-15 0 1,0 0-1,0 0 1,14-5-1,-14 5 1,0 0-1,15-3 0,-15 3-1,0 0 1,16 0-1,-16 0 0,13 3 1,-13-3-1,13 3 2,-13-3-1,0 0 1,16 5 0,-16-5 3,0 0-1,0 0 0,0 0 1,0 0-1,0 0 1,0 0-1,0 0 2,0 0-1,0 0 1,0 0 3,0 0 1,0 0 1,0 0 0,0 0 1,-13 1-2,13-1 0,-17-1-1,17 1-2,-23-3-2,23 3 0,-21-1-2,21 1 1,-23 1 0,23-1 0,-16 3 0,16-3-1,0 0 0,-14 3 0,14-3 0,0 0-1,0 0 0,-10 12 0,10-12 0,0 0 0,-8 12 0,8-12 1,0 0 0,-9 12 0,9-12 0,0 0 0,-13 8 0,13-8 0,0 0 0,0 0-1,-14 10 1,14-10-1,0 0 1,0 0 0,0 0-1,0 0 2,-10 14-2,10-14 1,0 0-1,0 0 1,-11 14 0,11-14-1,0 0 0,-8 14 1,8-14-1,0 0 1,0 0-1,-5 13-1,5-13 2,0 0-1,0 0 0,0 0-1,0 0 0,0 0 0,0 12 0,0-12-1,0 0 1,4 13 0,-4-13 0,0 0-1,5 16 1,-5-16 1,0 0-1,0 0 2,0 0-1,0 0-1,7 12 1,-7-12 0,0 0 0,0 0-1,4 13 1,-4-13 0,0 0 0,0 0 0,2 12 1,-2-12 1,0 0 0,0 0 0,0 0 0,0 0 0,0 0-1,0 0 0,0 0 0,0 0-1,0 0-1,0 0 2,0 0-1,0 0 0,0 0 0,0 0 0,0 0 0,0 0 0,0 0 1,0 0-1,0 0 0,0 0 0,0 0 0,0 0 0,0 0 0,0 0 0,0 0-2,0 0 2,0 0-1,0 0 0,0 0 1,0 0 0,0 0-1,0 0 0,0 0 2,0 0-2,0 0 0,15-10 0,-15 10 0,11-18-1,-5 6 0,4-2 1,-1-3-1,0-2 0,3-1 0,-1-3-1,2 1 0,1-1 1,-1 3 0,0 1-1,0 3 1,1 2-1,-1 0 1,0 2-1,-1 3 1,0 0 0,0-2-1,-1-1 1,0-1 0,-2 1 0,0-2 0,-1 3 0,-1-3 0,0 1 0,-2 1 0,0 0 1,-1 0-1,-4 12 1,8-21 0,-8 21 1,7-16-1,-7 16 0,0 0 1,5-15-1,-5 15 1,0 0 0,0 0-1,0 0 1,0 0 1,0 0-1,0 0 0,0 0 0,8-13 1,-8 13-1,2-16 0,-1 1 0,3-2-1,-1-7 2,2-6-7,0-4 1,1 0-9,-1-5-2,4 7-12,-2-7-9,2 16-30,-2-3-45,1 8-17,-1 5-3,-7 13 3</inkml:trace>
  </inkml:traceGroup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7:15.649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15949C70-C550-4975-80F6-C233C23F5BB2}" emma:medium="tactile" emma:mode="ink">
          <msink:context xmlns:msink="http://schemas.microsoft.com/ink/2010/main" type="inkDrawing" rotatedBoundingBox="24618,6411 24745,10901 24375,10912 24248,6422" shapeName="Other">
            <msink:destinationLink direction="to" ref="{1C5BFF21-FDB0-4F22-9CE2-5F812E0E4E9B}"/>
          </msink:context>
        </emma:interpretation>
      </emma:emma>
    </inkml:annotationXML>
    <inkml:trace contextRef="#ctx0" brushRef="#br0">115 66 1,'0'-15'74,"0"15"18,0 0 0,0 0-47,-15 0-3,15 0-5,0 0-6,0 0-3,-12 14-5,12-14-2,-2 24-2,0-7 0,2 7 0,-1 4 0,0 7 1,-1 0 0,1 3 0,0 0-6,1 2 0,-2-3-5,2 1-1,0 0-2,2-2-1,-1 0-2,0 0 0,1 0-1,0-2-5,0-2 4,0-1-4,1-3 4,-2-2-3,1-4 4,-2-5-4,0-17 5,0 20 1,0-20 0,0 0 0,-6-13 1,6-6-2,-2-12 1,2-6 1,0-11-4,0-8 2,2-6-4,1-6 2,0 0-3,1-1 1,0 5-2,-2 5 0,2 11 1,-2 9 0,-1 11 3,-1 11-2,0 17 1,0 0 0,0 36 1,-1 1 0,-1 14-1,1 13 1,0 11-1,-1 10 3,1 5-4,0 4-1,-2-5 2,0-1-3,1-12 3,-1-14-3,0-14 3,3-12-3,-2-13 4,2-23 0,0 0 0,-3-12 0,4-20-1,1-11 1,2-13-1,-2-10 3,4-12-3,-1-6 1,2 2-2,-2 3 2,-1 10-2,-2 12 2,1 12 0,-2 15-2,-2 16 1,1 14 1,-1 18-1,-1 14 2,0 15-1,0 10 1,1 12-3,-1 11-2,-1 4 3,0 1-3,2-6 1,1-7-3,1-11 3,-1-10-2,0-13 2,2-11 3,0-11-2,-2-16 2,3 12 0,-3-12 1,-1-19 1,-1 1-1,1-9 1,-2-8-2,2-7 2,-2-11-1,2-6-1,0-1 3,-1-1-3,2 3 2,0 9-3,0 7 4,-1 10-4,1 10 2,0 22-2,0 0 0,-3 27 0,2 12-4,-2 14 4,1 13-3,-2 13 3,-2 10-1,1 2 1,0-2-2,1-10 3,0-10 0,1-15-1,0-12 2,2-16-1,0-11 1,1-15 1,-3-12 0,0-13 1,1-13-1,-2-9 2,1-13-2,-1-14 1,0-7-1,-1-8 1,-1 1 2,2 3-2,-1 10 2,2 13-4,-1 11 3,-1 16-4,4 17 1,1 18-3,1 26-3,2 16 1,-1 10-4,1 14 3,2 10-2,1 8 2,-2 0-2,0-6 3,1-8-2,0-10 2,-2-12 2,1-12-1,-1-11 0,-1-12 2,-2-13 0,0 0 1,0 0 1,0 0 1,3-28-1,-4-2 1,-1-6 0,1-10 0,1-7-2,-1-8 1,-1 0-3,2 1 2,0 4 1,-1 10-1,1 6 3,1 11-3,-2 8 4,1 21-6,0 0 7,0 0-7,-3 25 0,5 10 0,-2 7-4,0 9 3,1 9-4,0 8 5,2 1-4,-2-1 2,1-4 2,0-5-1,0-8 1,-1-7-1,0-9 1,2-10-1,-2-7 3,-1-5 1,0-13-4,0 0 3,0 0 1,0 0 0,0 0 1,0 0 0,-4-15-2,3 3 0,1 12 2,-3-22-2,3 22 0,-4-19-1,4 19 0,0 0 0,0-13 1,0 13-2,0 0 1,0 0-1,0 0-1,0 0 1,2 18-1,-1-6 0,0 4 1,1 6 1,0 0-3,0 2 4,-1 2-4,0-2 4,1-3-3,-1-1 3,-1-6-5,0-14 3,3 20 1,-3-20-1,0 0 2,1 12-1,-1-12-1,0 0-1,0 0 2,0 0 0,0 0 0,0 0 1,0 0-1,0 0 1,0 0 0,0 0 0,0 0 0,0 0 0,0 0-1,0 0 0,3 14 0,-3-14-1,0 0 1,0 0 0,0 0 0,1 13 0,-1-13 0,0 0 0,0 0-1,0 0 1,3 15 0,-3-15-1,0 13 1,0-13 0,0 13 0,0-13 1,1 16-2,-1-16 1,0 12 1,0-12-1,0 0 1,0 0-1,0 0 0,0 0 0,0 0 0,0 0 0,0 12 0,0-12 0,0 0-1,0 0 1,0 0 0,0 0 0,0 0 0,0 0 0,0 0 0,0 0 0,0 0 0,0 0 0,0 0-1,0 0 1,0 0 0,0 0-1,0 0 2,0 0-2,0 0 2,0 0-1,0 0 1,7-12-2,-7 12 0,0 0 2,0 0-2,0 0 0,0 0 1,0 0 0,0 0-1,0 0 1,0 0 0,0 0-1,0 0 0,0 0 1,0 0 0,0 0-1,0 0 1,0 0 0,0 0-1,0 0 1,0 0 0,0 0-1,0 0 1,0 0-1,12 11 1,-12-11 0,0 0 0,2 13 0,-2-13 0,3 18 0,-3-18-1,7 18 1,-7-18 0,2 22 0,1-10 0,-2 0 0,-1-12-1,3 20 1,-4-8 1,1-12-2,1 21 1,-1-21 0,0 18 0,0-18 0,0 24 0,0-24 0,0 23 0,-1-11 0,1-12 0,1 24 0,-1-24 0,1 23-1,-1-23 1,0 22 0,0-7 1,0 1-2,0 1 2,-1 2-1,0 4 0,-1 1 2,2 1-3,0 0 3,-1 0-2,1-1 2,0 0-2,-1 3 3,2-4-2,-1-2 0,-1 0 0,1-1 0,0-1 0,0-2-1,1-3 0,-1-2 0,0-12 0,3 18 0,-3-18-1,1 15 0,-1-15 1,2 15-1,-2-15 1,2 14 0,-2-14 0,1 12 0,-1-12 0,0 0 0,1 12 0,-1-12 0,0 0 0,0 0-1,0 0 1,0 0 0,0 0 0,0 0 0,0 0 1,2 12-2,-2-12 2,0 0-2,0 0 2,0 0-1,0 0 0,0 0-1,0 0 1,0 0 0,5 15 0,-5-15 0,3 13-1,-3-13 1,4 16 0,-4-16 0,4 13 0,-4-13 0,0 0 0,0 14-1,0-14 1,0 0-1,0 0 1,0 12-1,0-12 1,0 0 0,2 13 0,-2-13 0,0 0 1,0 0 0,2 12-1,-2-12 1,0 0-1,0 0 1,0-12-1,-2 0 1,1-9-1,2-10 0,-1-10-1,3-12-1,0-17 3,2-14-5,2-12 1,3-6 0,2-6-1,0 0 0,4 3 3,-4 5-2,-2 16-1,-1 14 2,-2 15 3,-5 12-3,0 14 4,-4 9-4,2 20 3,-8-12-1,8 12 0,0 0-1,-4 17 0,4-1 2,0 6-5,2 7 4,0 8-3,-2 13 3,2 5-2,-4 16 3,1 10-1,-3 14 1,0 7 1,-3 8 0,1 3 0,-2 1 1,-3-3 0,3-11 0,-1-12-1,3-20-1,0-15 1,2-18-2,1-18 1,3-17-2,0-27-1,-1-13 1,3-14-1,1-16 0,2-18 2,2-15-3,-3-15 0,3-9 1,2-11-1,2-5 0,-1-5 3,2-1-3,-1 10 0,2 8 1,2 14 0,-2 17 8,2 20 2,-3 21 0,-12 59-1,17-51-9,-17 51 2,4 37-1,-9 14 3,-3 23-11,-8 17 5,1 21-3,1 17-1,-1 18 10,-1 14-2,1 16 4,5 5-3,-1-1 3,3 1-8,3-13 6,1-11 0,1-23 0,2-23 0,-1-28-3,2-23 1,2-21 0,-1-20 3,-1-20-3,-1-18-1,-1-19 2,1-15-2,-2-18 2,1-17-1,-4-21 1,4-20 2,-1-20-4,2-14 0,1-11 1,5-4-1,3 2-3,3 9 3,1 14-3,-2 24-1,4 28 2,-2 28 1,-3 36-3,-9 36 3,9 36 2,-9 32-3,0 37 3,-6 31-1,0 35 3,-2 23-1,-1 22 4,0 9-3,-1-4 1,0-6 0,0-16 1,2-20 1,0-30-4,2-29 1,3-36-3,0-24 2,5-28-3,-2-32 2,0 0-1,10-51-1,-6-9 1,0-16-2,0-20 3,0-14-1,-2-15 2,-4-10-3,1-8 3,2-3 0,1 3-2,-1 13 1,2 17-3,-1 18 2,1 25-2,2 20 2,-1 32-2,-1 32-2,1 28 5,-3 24 0,-1 25 2,0 23 0,0 29 1,-1 15-1,-2 15 2,1 3 1,-4-1-4,6-7 0,-4-15-2,2-19 0,2-29-1,0-22 0,0-26 1,2-21-2,-2-36 3,0 0 0,4-32 1,-2-22 2,-4-21-1,1-17 0,0-22 0,1-22 0,2-16-1,2-8-2,7-4 0,1 8-4,3 11 3,1 15 0,0 25 0,-3 27-4,-4 32 5,1 30 0,-8 33 1,-3 31 2,-4 33-1,-5 31-3,-3 28 4,-2 24 4,-1 22-5,-1 11 2,2 0-2,2-7 1,1-17-2,4-24 2,4-28-4,0-29 0,4-33 1,3-29 1,-3-30-1,2-25 1,1-32 0,0-26 1,1-25 1,2-22-2,1-23 1,2-25-1,5-7 0,0-5-2,5 10 9,5 11-3,1 22 2,-2 25-2,1 27 4,-7 34-2,-17 61 2,0 0 1,0 0-8,8 79-7,-21 18 0,-2 25 1,-2 27-3,0 25 0,1 20-1,2 9 2,4-2-2,0-7 9,6-17 0,-1-24-2,1-26 2,3-31 0,2-38-1,-1-30 2,0-28 0,-4-37 0,-3-26-1,5-24 2,-4-25 0,4-23 2,-6-18 0,5-19-4,4-10 2,3 1-2,3 6 0,0 19 0,-3 26 0,1 25-2,0 29 2,-3 37 0,-2 39 1,-6 35-2,-3 38 3,-2 25 1,5 29-1,-6 24-3,2 26 2,2 12 0,-1 5-2,2-1 3,3-18-2,3-21-2,0-26 1,2-27 1,3-34 1,-3-28-2,-1-39 0,7-26 3,-6-28-2,-2-25 1,-3-22 0,3-26 3,-3-22-2,1-17 1,3-9 0,3-2-2,3 9-1,4 15-1,-1 24-1,-1 26-1,1 30 0,-2 35 2,-7 38 0,8 37-1,-8 31 2,-1 29 2,-3 27-2,2 24 0,0 19-1,2 9 0,-2-5 0,1-10-2,0-15 3,1-23-3,1-28 4,0-29-3,-1-31 2,0-35 0,0 0 2,-1-55 0,0-17-2,-2-24 5,0-24-4,-2-21 4,0-24-1,-1-25-1,2-17-1,2-10-2,3-3-1,3 6-2,1 11 1,3 14-1,2 22 1,-2 28-2,-2 27 3,0 27 0,-4 24 3,-2 18-3,-1 18 2,1 25-1,-1 12 0,-1 29 1,0 30 0,-1 19 0,0 21-1,1 14 2,-4 11-1,1 0 1,-4-7-1,2-19 1,4-24-1,-2-21 1,0-23-1,1-23 0,4-19 0,-8-44 0,5-18 0,0-25 1,3-28-2,0-23-2,3-26 2,5-18 0,1-14-3,5-4 2,4 7-2,1 12 6,4 20 4,1 25 4,0 27-4,-8 27 4,-16 82-3,20-65-1,-20 65-6,1 51-9,-13 18 0,-3 26-4,-7 22 6,2 19-6,2 10 6,-2 6-1,2-2 9,2-8-2,2-17 4,6-24-4,3-24 1,1-23 0,3-25-2,1-29 2,-3-16 0,3-31 1,-1-23-3,1-21 2,2-23-3,2-21 5,-1-14-3,2-11 0,3-6 0,0-2 4,3 5-4,-2 11 4,-2 21-4,1 19 1,-3 21-1,-1 23 2,0 23-2,-2 21-1,-2 24 0,-2 24 1,1 21 0,-4 22 2,1 21-3,-3 17-1,-1 23 1,-1 12 0,-3 6 2,1-9-5,3-14 6,0-19-6,0-23 6,3-21-3,1-29 4,4-31-2,-2-28-2,2-24 3,2-22-2,0-19 2,2-21-2,-1-18 5,4-16-5,-5-5 2,4 0-1,0 7 0,1 15-1,-4 17-2,-2 22 2,0 25-5,-3 28 5,0 27 0,-2 29 0,0 26 3,-2 25-1,-1 22 4,-1 24-6,1 17 2,2 17-2,-2 11-1,-1 2 3,-2-5-6,2-16 5,0-19-6,4-27 7,-1-18-2,1-28 2,-2-28-3,6-20-1,4-42 5,-1-17-7,3-17-4,5-16-13,5-20-15,16 2-32,11-8-66,7 9-2,4 15-4,-4 18-2</inkml:trace>
  </inkml:traceGroup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7:22.108"/>
    </inkml:context>
    <inkml:brush xml:id="br0">
      <inkml:brushProperty name="width" value="0.1" units="cm"/>
      <inkml:brushProperty name="height" value="0.1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2E9DE0C4-900A-4303-9CBB-2363CF5CD4FC}" emma:medium="tactile" emma:mode="ink">
          <msink:context xmlns:msink="http://schemas.microsoft.com/ink/2010/main" type="inkDrawing" rotatedBoundingBox="24155,7996 24547,8779 24195,8955 23804,8172" shapeName="Other">
            <msink:destinationLink direction="to" ref="{1C5BFF21-FDB0-4F22-9CE2-5F812E0E4E9B}"/>
          </msink:context>
        </emma:interpretation>
      </emma:emma>
    </inkml:annotationXML>
    <inkml:trace contextRef="#ctx0" brushRef="#br0">0 62 60,'0'0'81,"0"0"-22,0 0-9,0 0-6,0 0-5,0 0-2,0 0-3,0 0 0,0 0-2,0 0-1,0 0-1,0 0 0,0 0-2,0 0-3,12 0 0,-12 0-2,0 0-1,0 0-1,15-6-1,-15 6-2,12-5-2,-12 5-1,17-8 4,-17 8-2,22-8-1,-22 8-2,22-9-1,-10 5-2,0 1 0,2 0-1,-14 3-7,20-4 0,-20 4-1,18-2 0,-18 2 0,20-4 0,-20 4 1,20-3-1,-20 3-1,18-1 1,-6-1 0,-12 2-2,13 0 1,-13 0-1,0 0 0,16 3 1,-16-3 0,0 0 0,16 4 0,-16-4 0,17 1 1,-17-1-1,19 2 0,-7-1 1,-12-1-2,18 1 0,-18-1 0,15 2 1,-15-2 0,13 1 0,-13-1-1,0 0 0,0 0 0,0 0 1,14 7 0,-14-7-1,0 0 1,0 0-1,0 0 1,14 13 0,-14-13 0,0 0 0,0 0 0,14 15 1,-14-15 0,0 0-1,6 13 0,-6-13 0,0 0 0,6 12-1,-6-12 1,0 0-1,9 15 0,-9-15 0,0 0 1,12 12-1,-12-12 1,5 13 0,-5-13 0,6 13 0,-6-13 0,4 15-1,-4-15 1,4 15 0,-4-15 0,6 13-1,-6-13 1,4 17-2,-4-17 2,3 19 0,-3-19-1,1 20 0,2-8 2,-4 0-2,1-12 1,4 21-1,-4-21 2,8 21-1,-8-21 0,2 19 0,-2-19 0,2 19-1,-2-19 1,2 16 0,-2-16-1,-1 16 0,1-16 0,1 18 0,-1-18 1,2 19-1,-2-19 1,0 20 0,0-20 0,0 23 0,0-23 1,1 22-2,-4-8 0,3-14 0,4 25 0,-1-13 0,-4 0 0,2 0 1,-1 0-2,0-12 2,1 20 0,-2-8 0,1-12-1,0 14 2,0-14-2,5 16 1,-5-16-2,3 14 2,-3-14-1,1 13 0,-1-13 1,-4 16-2,4-16 2,-4 12-2,4-12 2,-2 12-1,2-12 1,0 0-1,2 13 0,-2-13-1,0 0 1,0 0 0,-4 14 0,4-14 0,0 0 0,0 0 0,0 0 1,-2 12 0,2-12-1,0 0 0,0 0 1,0 0-1,0 0 1,2 13-1,-2-13 0,0 0-1,0 0 1,-5 13 0,5-13 0,0 0-1,0 0 1,5 12 0,-5-12 0,0 0 2,0 0-1,0 0-1,0 0 1,0 0 0,0 0-3,0 0 3,0 0 0,0 0-1,0 0-1,0 0 2,3 12-1,-3-12 0,0 0 1,0 0-3,0 0 1,0 0 0,0 0-2,0 0-2,0 0 0,0 0-4,0 0-3,0 0-4,0 0-14,0 0-46,0 0-89,17 2 0,-17-2-1,0 0 2</inkml:trace>
  </inkml:traceGroup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7:23.499"/>
    </inkml:context>
    <inkml:brush xml:id="br0">
      <inkml:brushProperty name="width" value="0.1" units="cm"/>
      <inkml:brushProperty name="height" value="0.1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1C5BFF21-FDB0-4F22-9CE2-5F812E0E4E9B}" emma:medium="tactile" emma:mode="ink">
          <msink:context xmlns:msink="http://schemas.microsoft.com/ink/2010/main" type="inkDrawing" rotatedBoundingBox="24120,8680 24483,8430 24675,8710 24312,8959" semanticType="callout" shapeName="Other">
            <msink:sourceLink direction="to" ref="{15949C70-C550-4975-80F6-C233C23F5BB2}"/>
            <msink:sourceLink direction="to" ref="{2E9DE0C4-900A-4303-9CBB-2363CF5CD4FC}"/>
          </msink:context>
        </emma:interpretation>
      </emma:emma>
    </inkml:annotationXML>
    <inkml:trace contextRef="#ctx0" brushRef="#br0">27 161 63,'0'0'113,"0"0"7,0 0 0,-15-4-48,15 4-10,0 0 1,0 0-9,-16-3-13,16 3-5,0 0-6,0 0-2,0 0-4,0 0-5,0 0-4,0 0-3,0 0-2,0 0-1,0 0 0,17 15-1,-17-15-1,20 13 0,-8-6-2,2 2 1,-1 0-2,-13-9-1,21 22 0,-21-22 0,16 21-1,-9-9 1,-7-12-1,17 21 0,-17-21-1,12 20 1,-12-20-1,15 18 0,-15-18 0,11 12 0,-11-12-1,0 0 1,10 13-1,-10-13 0,0 0 1,12 11-1,-12-11-1,0 0 1,12 11 1,-12-11-2,0 0 1,0 0 1,15 15-1,-15-15 0,0 0 0,0 0-1,0 0 2,0 0 0,0 0-1,0 0 1,0 0-1,0 0 0,1 12 0,-1-12 2,0 0-3,0 0 1,0 0 0,0 0-1,0 0 1,12 8 0,-12-8 0,0 0 1,0 0-1,0 0 0,0 0 0,0 0 0,0 0 0,0 0-1,0 0 1,3-12 0,-3 12 0,15-13 1,-15 13-1,14-25 0,-5 6 1,2-2-2,2-2 1,-1-1 0,2-1 1,-1 1-2,-1-3 0,0 6 0,-1-2-1,-1 6 2,-4-1-2,0 4 0,0-1-1,-2 2 4,-4 13-2,5-23 1,-5 23 0,5-18-1,-5 18 2,6-15-1,-6 15 1,0 0-2,6-12 2,-6 12-1,0 0 0,0 0 0,0 0 0,0 0 0,0 0-2,0 0 3,0 0-4,0 0 2,0 0-2,0 0 0,0 0-3,0 0-4,0 0-4,0 0-6,0 0-18,0 0-61,0 0-63,0 0-4,-8 12 3,8-12-3</inkml:trace>
  </inkml:traceGroup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7:30.195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3AF1CCBC-327B-45BE-9739-773E8F238CBA}" emma:medium="tactile" emma:mode="ink">
          <msink:context xmlns:msink="http://schemas.microsoft.com/ink/2010/main" type="writingRegion" rotatedBoundingBox="9653,12873 9815,12873 9815,13288 9653,13288"/>
        </emma:interpretation>
      </emma:emma>
    </inkml:annotationXML>
    <inkml:traceGroup>
      <inkml:annotationXML>
        <emma:emma xmlns:emma="http://www.w3.org/2003/04/emma" version="1.0">
          <emma:interpretation id="{A8D3B8D2-78AC-4CE7-B946-8815A03DF37B}" emma:medium="tactile" emma:mode="ink">
            <msink:context xmlns:msink="http://schemas.microsoft.com/ink/2010/main" type="paragraph" rotatedBoundingBox="9653,12873 9815,12873 9815,13288 9653,1328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EA3FCFB-5F55-4B72-A0BC-3703AFCF9FC4}" emma:medium="tactile" emma:mode="ink">
              <msink:context xmlns:msink="http://schemas.microsoft.com/ink/2010/main" type="line" rotatedBoundingBox="9653,12873 9815,12873 9815,13288 9653,13288"/>
            </emma:interpretation>
          </emma:emma>
        </inkml:annotationXML>
        <inkml:traceGroup>
          <inkml:annotationXML>
            <emma:emma xmlns:emma="http://www.w3.org/2003/04/emma" version="1.0">
              <emma:interpretation id="{80277B42-9009-4949-A115-8681B49C4C2A}" emma:medium="tactile" emma:mode="ink">
                <msink:context xmlns:msink="http://schemas.microsoft.com/ink/2010/main" type="inkWord" rotatedBoundingBox="9653,12873 9815,12873 9815,13288 9653,13288"/>
              </emma:interpretation>
              <emma:one-of disjunction-type="recognition" id="oneOf0">
                <emma:interpretation id="interp0" emma:lang="en-US" emma:confidence="0">
                  <emma:literal>J</emma:literal>
                </emma:interpretation>
                <emma:interpretation id="interp1" emma:lang="en-US" emma:confidence="0">
                  <emma:literal>,</emma:literal>
                </emma:interpretation>
                <emma:interpretation id="interp2" emma:lang="en-US" emma:confidence="0">
                  <emma:literal>)</emma:literal>
                </emma:interpretation>
                <emma:interpretation id="interp3" emma:lang="en-US" emma:confidence="0">
                  <emma:literal>]</emma:literal>
                </emma:interpretation>
                <emma:interpretation id="interp4" emma:lang="en-US" emma:confidence="0">
                  <emma:literal>}</emma:literal>
                </emma:interpretation>
              </emma:one-of>
            </emma:emma>
          </inkml:annotationXML>
          <inkml:trace contextRef="#ctx0" brushRef="#br0">122 0 116,'0'0'97,"0"0"3,0 0-34,0 0-21,0 0-10,0 0-4,0 0-5,0 0-4,0 0-3,0 0-1,0 0-2,0 0 0,0 14-2,0-14 0,0 0-1,2 19-2,-2-19 1,0 0 0,2 16 0,-2-16-1,4 13-1,-4-13 0,4 18-2,-4-18 0,4 17-3,-4-17 1,4 17-4,-4-17 2,4 15-2,-4-15 2,2 13 0,-2-13 1,3 15 0,-3-15 0,3 16 0,-3-16 0,2 17-1,-2-17-1,2 20-1,-2-20-2,1 22 0,-1-22-1,1 22 0,-1-22 1,0 21 0,0-9-2,0-12 2,2 14 0,-2-14 1,0 12 1,0-12-1,0 0 0,-2 16 1,2-16 0,0 0 1,-2 16 1,2-16-2,0 0 1,-8 16-1,8-16 2,0 0-1,-11 14 0,11-14-1,-11 12 1,11-12 0,-16 12 0,16-12 0,-21 10-1,9-8-1,12-2 1,-21 4 0,21-4 0,-19-1 0,19 1-1,-12-3 1,12 3-1,0 0 1,0 0-2,-12-5-1,12 5 0,0 0-1,0 0-1,0 0-2,0 0-3,0 0-7,0 0-10,0 0-21,-15-11-82,15 11-20,0 0 1,0 0-2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45.702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069D4265-D060-4344-B587-67521DBE5D91}" emma:medium="tactile" emma:mode="ink">
          <msink:context xmlns:msink="http://schemas.microsoft.com/ink/2010/main" type="inkDrawing" rotatedBoundingBox="951,11139 966,12528 918,12528 903,11140" shapeName="Other">
            <msink:destinationLink direction="with" ref="{0D9AE918-C755-41F5-94D0-312497CAB11D}"/>
            <msink:destinationLink direction="with" ref="{58476C36-3E40-4F27-BD0A-4AB35F10B7C3}"/>
            <msink:destinationLink direction="with" ref="{D5EC14F7-B914-4985-8937-007988390F45}"/>
          </msink:context>
        </emma:interpretation>
      </emma:emma>
    </inkml:annotationXML>
    <inkml:trace contextRef="#ctx0" brushRef="#br0">67 1239 1,'-13'-1'18,"13"1"49,-12 20 1,8-3-52,1 6 1,2 4-2,1 6 2,3 6-2,-1 6 4,0 5 7,2 10 0,-4 7 2,2 10-2,-4 2 0,2 9-4,-4 1-2,2 3-3,0-4-7,0-3-4,2-10-1,2-6-3,0-9 0,2-7-8,2-9-7,-1-8-12,4-5-16,-5-11-20,3-4-36,-7-16 0,12 5-2</inkml:trace>
  </inkml:traceGroup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4:55:45.971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6F571D91-FDC4-4AC9-AC25-5C09A3C03D47}" emma:medium="tactile" emma:mode="ink">
          <msink:context xmlns:msink="http://schemas.microsoft.com/ink/2010/main" type="writingRegion" rotatedBoundingBox="19028,10124 20694,10249 20655,10778 18988,10653">
            <msink:destinationLink direction="with" ref="{40980BD0-184C-4155-9BB2-F2CE1C2199A2}"/>
          </msink:context>
        </emma:interpretation>
      </emma:emma>
    </inkml:annotationXML>
    <inkml:traceGroup>
      <inkml:annotationXML>
        <emma:emma xmlns:emma="http://www.w3.org/2003/04/emma" version="1.0">
          <emma:interpretation id="{CFA80153-B472-40DE-9352-035E8D989035}" emma:medium="tactile" emma:mode="ink">
            <msink:context xmlns:msink="http://schemas.microsoft.com/ink/2010/main" type="paragraph" rotatedBoundingBox="19028,10124 20694,10249 20655,10778 18988,1065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126AF6D-7E1C-4D12-A9F2-8F95D354A32D}" emma:medium="tactile" emma:mode="ink">
              <msink:context xmlns:msink="http://schemas.microsoft.com/ink/2010/main" type="line" rotatedBoundingBox="19028,10124 20694,10249 20655,10778 18988,10653"/>
            </emma:interpretation>
          </emma:emma>
        </inkml:annotationXML>
        <inkml:traceGroup>
          <inkml:annotationXML>
            <emma:emma xmlns:emma="http://www.w3.org/2003/04/emma" version="1.0">
              <emma:interpretation id="{96E3E19D-0E0B-417C-AC51-359596104DEC}" emma:medium="tactile" emma:mode="ink">
                <msink:context xmlns:msink="http://schemas.microsoft.com/ink/2010/main" type="inkWord" rotatedBoundingBox="19028,10124 20694,10249 20655,10778 18988,10653"/>
              </emma:interpretation>
              <emma:one-of disjunction-type="recognition" id="oneOf0">
                <emma:interpretation id="interp0" emma:lang="en-US" emma:confidence="0">
                  <emma:literal>Vtotal</emma:literal>
                </emma:interpretation>
                <emma:interpretation id="interp1" emma:lang="en-US" emma:confidence="0">
                  <emma:literal>Vtot al</emma:literal>
                </emma:interpretation>
                <emma:interpretation id="interp2" emma:lang="en-US" emma:confidence="0">
                  <emma:literal>VTot al</emma:literal>
                </emma:interpretation>
                <emma:interpretation id="interp3" emma:lang="en-US" emma:confidence="0">
                  <emma:literal>total</emma:literal>
                </emma:interpretation>
                <emma:interpretation id="interp4" emma:lang="en-US" emma:confidence="0">
                  <emma:literal>Hot al</emma:literal>
                </emma:interpretation>
              </emma:one-of>
            </emma:emma>
          </inkml:annotationXML>
          <inkml:trace contextRef="#ctx0" brushRef="#br0">-6 22 135,'0'0'118,"2"16"0,-2-16 4,16 21-78,3 1-5,-9-4-5,12 10-6,-5-4-8,2 10-5,-2-2 1,1 3-6,-2 0 0,1-1-6,-4-1 2,0-2-4,-1-6 3,-2-6-1,-1-5-1,-9-14 0,15 12 1,-15-12 0,17-18 1,-8-6 3,0-7-8,1-6 3,1-7-5,-1-2 2,0 0-4,-4 3 3,0 3-3,-1 6-3,0 7 4,-2 5-2,0 5-1,-3 17-3,5-19-3,-5 19-3,0 0-6,3-14-8,-3 14-15,0 0-23,0 0-58,9 17-4,-9-17 6,1 21-2</inkml:trace>
          <inkml:trace contextRef="#ctx0" brushRef="#br0" timeOffset="798.381">449 306 141,'0'0'124,"0"0"-4,0 0 2,0 0-74,0 0-24,18 12-10,0-14-3,4 1-1,4-1-15,1-1-1,5 2-17,-7-8-8,6 10-28,-13-3-39,1 2-24,-4 1 0,-15-1 4</inkml:trace>
          <inkml:trace contextRef="#ctx0" brushRef="#br0" timeOffset="547.9782">550 147 139,'0'0'115,"0"0"4,0 0-6,-5 27-76,5-14-6,8 9-10,-4 4-1,3 5-9,-1 0-2,3 5-5,-1-4-1,-1 0-8,0 0-12,-4-6-13,9 1-26,-12-13-28,0-14-39,7 18 2,-7-18 0</inkml:trace>
          <inkml:trace contextRef="#ctx0" brushRef="#br0" timeOffset="1314.2989">840 336 33,'0'0'103,"0"0"2,-16-12-7,16 12-44,-18 7-5,18-7-6,-18 15-9,14 0-7,4-15-9,-15 27-2,9-12-5,6 0-1,0-1-3,6 0-2,-6-14-3,21 21-2,-5-17-5,3-4-1,2-3-3,-3-4-1,1-1 1,-5-4-1,-14 12 2,17-23 2,-17 23 3,-8-23 3,8 23 0,-23-19 2,7 11-2,-1-3-4,4 6-13,-3-5-16,16 10-55,-15-5-23,15 5-4,0 0 2</inkml:trace>
          <inkml:trace contextRef="#ctx0" brushRef="#br0" timeOffset="1673.6557">1017 66 72,'1'17'113,"2"2"5,0 2-2,5 6-57,-4-2-20,8 12-7,-2-6-8,2 7-9,-2-6-7,2 3-10,1-4-3,-4-6-16,3 0-23,-9-10-33,3 0-44,-6-15 1,10 14-1</inkml:trace>
          <inkml:trace contextRef="#ctx0" brushRef="#br0" timeOffset="1892.4341">992 290 237,'-6'-18'125,"6"18"-1,13-20-33,3 17-76,3-1-7,5 2-5,1 5-13,-3-6-29,9 14-49,-4-7-33,-2 4 0,-2-4-2</inkml:trace>
          <inkml:trace contextRef="#ctx0" brushRef="#br0" timeOffset="2533.1273">1407 299 139,'0'0'114,"-17"-3"1,17 3-3,-17-3-84,4-2-7,13 5-5,-19 2-1,19-2-8,-24 9 4,24-9-6,-22 17 4,12 0-4,10-17 2,-21 30-6,15-17 1,4 2 0,2-2-2,0-13 0,11 22 0,-11-22-1,22 9-2,-7-10-1,3-2 0,-2-6 0,2-1 0,-4-5 0,-2-2 0,-1-3 6,-4-1-3,-1-2 6,-5 7-4,1 1 5,-2 15-5,0-18 5,0 18-1,0 0-5,6 17 5,-2-2-5,2-1 4,3 6-5,0-1 3,0-1-7,4 0-6,-13-18-14,26 30-29,-26-30-64,21 17-5,-21-17 1,22 3-3</inkml:trace>
          <inkml:trace contextRef="#ctx0" brushRef="#br0" timeOffset="2783.1499">1488 47 117,'0'24'118,"0"-6"5,2 3-4,4 7-69,-2 0-12,9 9-9,-5-4-6,5 4-9,-1-4-4,3 3-6,-2-8-1,-1-1-9,1-6-4,-4-7-6,2 4-15,-11-18-20,17 21-27,-17-21-46,0 0-2,0 0 4,0 0 39</inkml:trace>
        </inkml:traceGroup>
      </inkml:traceGroup>
    </inkml:traceGroup>
  </inkml:traceGroup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4:55:43.828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40980BD0-184C-4155-9BB2-F2CE1C2199A2}" emma:medium="tactile" emma:mode="ink">
          <msink:context xmlns:msink="http://schemas.microsoft.com/ink/2010/main" type="inkDrawing" rotatedBoundingBox="18968,10981 20585,10939 20586,10971 18969,11012" semanticType="underline" shapeName="Other">
            <msink:sourceLink direction="with" ref="{6F571D91-FDC4-4AC9-AC25-5C09A3C03D47}"/>
          </msink:context>
        </emma:interpretation>
      </emma:emma>
    </inkml:annotationXML>
    <inkml:trace contextRef="#ctx0" brushRef="#br0">-9 795 28,'-19'3'83,"19"-3"-8,-13 1-25,13-1-6,0 0-7,-18-6-6,18 6-5,0 0-7,0 0-6,0 0-4,13-1-1,-13 1-1,25 4-1,-8-2 0,6 4 2,1-3 1,7 1 0,0-3 1,8 1 0,3-2-1,6 0 1,5-5-2,9 3-2,8-3-1,5 2-2,3 0-2,0 2 1,-3-1 1,-1 4 0,-5-2 2,-1 3 1,-6-5-1,-2 1 1,-2-5 0,-1 1 0,0-2-2,-1 1 0,-5 0-2,-7 0 0,-7 3-1,-8 2-1,-5 1 1,-8 1-4,-3 2-1,-13-3-2,19 8-4,-19-8-6,21 6-8,-21-6-14,18 4-14,-18-4-20,0 0-39,0 0-1,0 0 5</inkml:trace>
  </inkml:traceGroup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4:58:16.853"/>
    </inkml:context>
    <inkml:brush xml:id="br0">
      <inkml:brushProperty name="width" value="0.1" units="cm"/>
      <inkml:brushProperty name="height" value="0.1" units="cm"/>
      <inkml:brushProperty name="color" value="#68349C"/>
      <inkml:brushProperty name="fitToCurve" value="1"/>
    </inkml:brush>
  </inkml:definitions>
  <inkml:traceGroup>
    <inkml:annotationXML>
      <emma:emma xmlns:emma="http://www.w3.org/2003/04/emma" version="1.0">
        <emma:interpretation id="{17473243-FD39-440E-A618-56D02D69C642}" emma:medium="tactile" emma:mode="ink">
          <msink:context xmlns:msink="http://schemas.microsoft.com/ink/2010/main" type="writingRegion" rotatedBoundingBox="5782,4243 12758,4388 12719,6237 5744,6092"/>
        </emma:interpretation>
      </emma:emma>
    </inkml:annotationXML>
    <inkml:traceGroup>
      <inkml:annotationXML>
        <emma:emma xmlns:emma="http://www.w3.org/2003/04/emma" version="1.0">
          <emma:interpretation id="{D1AA39B3-508E-4499-B2B0-D9F35F291A95}" emma:medium="tactile" emma:mode="ink">
            <msink:context xmlns:msink="http://schemas.microsoft.com/ink/2010/main" type="paragraph" rotatedBoundingBox="5782,4243 12758,4388 12719,6237 5744,609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BB4BF55-C485-4FDD-84F9-02E5B60EE52E}" emma:medium="tactile" emma:mode="ink">
              <msink:context xmlns:msink="http://schemas.microsoft.com/ink/2010/main" type="line" rotatedBoundingBox="5782,4243 12758,4388 12719,6237 5744,6092"/>
            </emma:interpretation>
          </emma:emma>
        </inkml:annotationXML>
        <inkml:traceGroup>
          <inkml:annotationXML>
            <emma:emma xmlns:emma="http://www.w3.org/2003/04/emma" version="1.0">
              <emma:interpretation id="{E0C1D03A-41DA-4F84-9958-C5FAD60345C8}" emma:medium="tactile" emma:mode="ink">
                <msink:context xmlns:msink="http://schemas.microsoft.com/ink/2010/main" type="inkWord" rotatedBoundingBox="5782,4243 6285,4254 6268,5060 5765,5049"/>
              </emma:interpretation>
              <emma:one-of disjunction-type="recognition" id="oneOf0">
                <emma:interpretation id="interp0" emma:lang="en-US" emma:confidence="1">
                  <emma:literal>3</emma:literal>
                </emma:interpretation>
                <emma:interpretation id="interp1" emma:lang="en-US" emma:confidence="0">
                  <emma:literal>}</emma:literal>
                </emma:interpretation>
                <emma:interpretation id="interp2" emma:lang="en-US" emma:confidence="0">
                  <emma:literal>]</emma:literal>
                </emma:interpretation>
                <emma:interpretation id="interp3" emma:lang="en-US" emma:confidence="0">
                  <emma:literal>Z</emma:literal>
                </emma:interpretation>
                <emma:interpretation id="interp4" emma:lang="en-US" emma:confidence="0">
                  <emma:literal>,</emma:literal>
                </emma:interpretation>
              </emma:one-of>
            </emma:emma>
          </inkml:annotationXML>
          <inkml:trace contextRef="#ctx0" brushRef="#br0">0 93 180,'-6'-16'121,"6"16"-1,10-24-1,8 14-86,1-5-12,13 5-9,5-1-1,7 5-7,5 5-1,1 4-3,0 6-1,-3 3-1,-5 4 0,-7 2 0,-8 4 3,-8 0 0,-9 2 1,-7-2 0,-9 0 5,-4 3 1,-11-4 5,-2 1-1,-11-5-1,-2 2 2,-2-4 0,6-1-1,-2-2-3,9-3-4,4 0-3,21-9 0,-9 16-4,24-8-3,11 5-3,4 3-1,8 6 0,1 5 2,2 6-1,-4 2 1,-6 4 2,-11 1 5,-9 0 5,-11-2 2,-11-1 2,-6-3 3,-11-7 0,-5-3 2,-8-10-2,0-5-1,-5-6-3,3-6-1,2-6-3,4-1-4,5-3-2,5-2-7,8 4-9,1-3-14,18 14-44,-9-15-69,9 15 2,9-16-2,-9 16 1</inkml:trace>
        </inkml:traceGroup>
        <inkml:traceGroup>
          <inkml:annotationXML>
            <emma:emma xmlns:emma="http://www.w3.org/2003/04/emma" version="1.0">
              <emma:interpretation id="{02D7FEEB-7E67-4837-A919-246E930F6B56}" emma:medium="tactile" emma:mode="ink">
                <msink:context xmlns:msink="http://schemas.microsoft.com/ink/2010/main" type="inkWord" rotatedBoundingBox="6855,4315 8656,4353 8639,5146 6839,5109"/>
              </emma:interpretation>
              <emma:one-of disjunction-type="recognition" id="oneOf1">
                <emma:interpretation id="interp5" emma:lang="en-US" emma:confidence="1">
                  <emma:literal>cells</emma:literal>
                </emma:interpretation>
                <emma:interpretation id="interp6" emma:lang="en-US" emma:confidence="0">
                  <emma:literal>[ells</emma:literal>
                </emma:interpretation>
                <emma:interpretation id="interp7" emma:lang="en-US" emma:confidence="0">
                  <emma:literal>(ells</emma:literal>
                </emma:interpretation>
                <emma:interpretation id="interp8" emma:lang="en-US" emma:confidence="0">
                  <emma:literal>{ells</emma:literal>
                </emma:interpretation>
                <emma:interpretation id="interp9" emma:lang="en-US" emma:confidence="0">
                  <emma:literal>Cells</emma:literal>
                </emma:interpretation>
              </emma:one-of>
            </emma:emma>
          </inkml:annotationXML>
          <inkml:trace contextRef="#ctx0" brushRef="#br0" timeOffset="1157.7592">1293 419 108,'-7'-15'119,"-3"2"1,10 13-2,-31-24-70,18 25-10,-10-1-12,1 9-8,-3 3-1,3 7-5,-1 7-3,4 8 2,1 6-4,6 3 2,2 2-4,10 4 1,4-3-3,8-1 1,7-8-2,6-5-1,9-8-3,3-9-5,6-2-6,-2-10-8,6 4-24,-16-11-44,3 4-41,-8-4-7,-5 1 6</inkml:trace>
          <inkml:trace contextRef="#ctx0" brushRef="#br0" timeOffset="1548.494">1538 582 23,'0'0'101,"0"0"2,0 0 2,6 14-60,-6-14-8,4 15-5,-4-15-5,9 24-5,-9-24-2,19 25-3,-19-25-3,31 22-2,-11-17-5,6-4 0,1-7-3,2-5-1,-1-7-3,-1-7 1,-5-4-1,-6-2 0,-7 0 1,-9-1-2,-9 4 3,-9 4 0,-5 3 2,-4 9 1,-4 6 1,0 8-1,-1 5 1,4 13 0,3 5-1,6 9 0,5 6-3,8 6 2,6-1-3,9 3 2,7-4-3,10-4 4,3-4-4,6-8 0,4-7-4,-1-7-6,2-3-13,-8-13-28,6 4-72,-8-7-8,-5-2 5,-6-3-7</inkml:trace>
          <inkml:trace contextRef="#ctx0" brushRef="#br0" timeOffset="1876.8684">2038 115 156,'0'0'120,"0"0"0,0 0 7,8 24-90,-6-2-1,8 18-9,-5 8-2,6 15-5,-3 5-3,5 6-5,-1 2-9,0-5-2,1 0-9,-1-13-5,5-5-11,-5-19-17,12 0-33,-12-18-62,5-8 2,-3-11-2,0-12 6</inkml:trace>
          <inkml:trace contextRef="#ctx0" brushRef="#br0" timeOffset="2142.4712">2276 93 159,'0'0'123,"0"0"7,12 30 1,-10-2-97,9 16-7,-3 5 1,6 12-4,-2 4-4,3 3-8,0-4-9,-1-2-4,4-3-9,-3-11-10,4 0-20,-9-20-35,8 2-58,-6-11-5,3-4 3,-15-15-2</inkml:trace>
          <inkml:trace contextRef="#ctx0" brushRef="#br0" timeOffset="2595.7125">2786 352 225,'-26'-4'130,"7"11"1,-7-5-35,3 14-71,-4-2-9,8 5-1,-4-1-4,8-1-4,8 2-4,7-3-2,11 2-4,7 0-1,10 2 0,3 3 0,3 5-2,-2 3 2,1 1-3,-7 0 2,-5 2 2,-6-2 3,-11-4 1,-3-3 5,-8-5 2,-2-2 2,-10-7 1,0 1 1,-6-8-1,3 2 0,-5-6-3,4 0-6,1-1-8,-1-5-12,23 6-35,-25 0-86,25 0 2,0 0-6,0-15 1</inkml:trace>
        </inkml:traceGroup>
        <inkml:traceGroup>
          <inkml:annotationXML>
            <emma:emma xmlns:emma="http://www.w3.org/2003/04/emma" version="1.0">
              <emma:interpretation id="{439DA3F3-6056-417D-8745-3179CF24DACE}" emma:medium="tactile" emma:mode="ink">
                <msink:context xmlns:msink="http://schemas.microsoft.com/ink/2010/main" type="inkWord" rotatedBoundingBox="9257,4435 9921,4448 9907,5166 9243,5153"/>
              </emma:interpretation>
              <emma:one-of disjunction-type="recognition" id="oneOf2">
                <emma:interpretation id="interp10" emma:lang="en-US" emma:confidence="1">
                  <emma:literal>in</emma:literal>
                </emma:interpretation>
                <emma:interpretation id="interp11" emma:lang="en-US" emma:confidence="0">
                  <emma:literal>ion</emma:literal>
                </emma:interpretation>
                <emma:interpretation id="interp12" emma:lang="en-US" emma:confidence="0">
                  <emma:literal>in.</emma:literal>
                </emma:interpretation>
                <emma:interpretation id="interp13" emma:lang="en-US" emma:confidence="0">
                  <emma:literal>ink</emma:literal>
                </emma:interpretation>
                <emma:interpretation id="interp14" emma:lang="en-US" emma:confidence="0">
                  <emma:literal>inn</emma:literal>
                </emma:interpretation>
              </emma:one-of>
            </emma:emma>
          </inkml:annotationXML>
          <inkml:trace contextRef="#ctx0" brushRef="#br0" timeOffset="13451.2376">3517 219 207,'-13'-11'131,"13"11"2,-19-15-8,5 9-99,14 6-16,0 0-16,0 0-17,23 19-39,-23-19-64,19 27-5,-6-13 3,5 4-3</inkml:trace>
          <inkml:trace contextRef="#ctx0" brushRef="#br0" timeOffset="13248.0135">3555 498 217,'0'0'132,"9"25"0,-9-10-43,8 17-53,-8-2-12,7 6-5,-3 1-6,2 2-3,0-6-7,0-3-1,0-2-5,-6-6-7,3 3-11,-8-12-19,7 9-47,-2-22-44,-3 17-3,3-17-4</inkml:trace>
          <inkml:trace contextRef="#ctx0" brushRef="#br0" timeOffset="13966.8818">3819 583 90,'0'0'122,"-6"21"1,3-3 1,2 8-50,-5-2-50,7 8-6,-1-1-8,2 3-1,-2-4-5,3-2 1,-2-9-2,2-2 3,-3-17 0,0 0 0,0 0-1,-1-22 1,-2-9 1,3-6-1,0-8 1,3-5-4,1-2 2,5 3 0,1 7-2,7 8-2,2 12 0,3 11-2,4 14 0,1 14 0,1 9-1,0 8-1,-3 7 2,-1 3 1,-7 4-1,-1-3 2,-4-2-3,-4-6-1,-3-3-6,-5-9-3,6 1-14,-6-26-21,5 28-59,-5-28-24,0 0-1,0 0-2</inkml:trace>
        </inkml:traceGroup>
        <inkml:traceGroup>
          <inkml:annotationXML>
            <emma:emma xmlns:emma="http://www.w3.org/2003/04/emma" version="1.0">
              <emma:interpretation id="{C5C49CA5-6DEB-47CC-B00B-6A5DFB591143}" emma:medium="tactile" emma:mode="ink">
                <msink:context xmlns:msink="http://schemas.microsoft.com/ink/2010/main" type="inkWord" rotatedBoundingBox="10307,4410 12756,4461 12719,6237 10271,6187"/>
              </emma:interpretation>
              <emma:one-of disjunction-type="recognition" id="oneOf3">
                <emma:interpretation id="interp15" emma:lang="en-US" emma:confidence="1">
                  <emma:literal>series</emma:literal>
                </emma:interpretation>
                <emma:interpretation id="interp16" emma:lang="en-US" emma:confidence="0">
                  <emma:literal>•series</emma:literal>
                </emma:interpretation>
                <emma:interpretation id="interp17" emma:lang="en-US" emma:confidence="0">
                  <emma:literal>Series</emma:literal>
                </emma:interpretation>
                <emma:interpretation id="interp18" emma:lang="en-US" emma:confidence="0">
                  <emma:literal>serifs</emma:literal>
                </emma:interpretation>
                <emma:interpretation id="interp19" emma:lang="en-US" emma:confidence="0">
                  <emma:literal>serins</emma:literal>
                </emma:interpretation>
              </emma:one-of>
            </emma:emma>
          </inkml:annotationXML>
          <inkml:trace contextRef="#ctx0" brushRef="#br0" timeOffset="14561.1786">4830 370 116,'-29'4'126,"-5"2"4,-3 6-1,-10-6-75,14 13-13,-4-7-13,12 5-7,0-2-8,14 3-5,5-2-4,12 2-2,10-1-2,7 4 1,8 3-1,3 2 0,1 5-2,-1 1 1,-1 4-1,-8 1 0,-7-1 0,-8-2 1,-6 0 0,-11-6 6,-2-3-4,-9-4 6,-4-6-6,-3-6 6,-1-7-4,1 1-1,-2-7-1,7 0-8,-1-4-3,6-7-17,15 15-23,-9-25-67,17 11-14,2-4-5,9 0 2</inkml:trace>
          <inkml:trace contextRef="#ctx0" brushRef="#br0" timeOffset="15029.9216">5004 577 121,'0'0'129,"0"18"2,0-18 3,1 27-75,-1-27-29,14 17-2,-14-17-5,25 12-3,-11-12-8,7 0-2,0-4-4,1-5 1,-2-4-3,1-5-2,-5-4-2,-2-2-2,-6-2 0,-5-4-1,-4 2 1,-7 0-2,-2 3 1,-6 6-1,-2 4 3,-4 7 0,0 6 1,0 9 1,0 7 0,1 9 1,1 8 0,2 8 2,3 5-2,5 4 2,4 2-2,6 2 0,4-3-2,7-4 2,5-5-5,6-5 0,5-4-5,-1-8-2,9 0-18,-8-17-40,10 3-67,-2-11-2,2-6 2,-3-9-5</inkml:trace>
          <inkml:trace contextRef="#ctx0" brushRef="#br0" timeOffset="15437.3019">5486 692 85,'-6'17'120,"0"-3"5,3 6-4,3 8-68,-3-11-26,6 8-1,-3-7-9,3 1-3,-3-19-6,0 22 3,0-22-1,0 0 2,0 0 1,-13-22 1,4-4 3,4-2-2,-3-12-1,3-3-3,1-7-1,4 1-3,3-1 1,4 5-2,5 2-2,6 5-3,5 7 0,2 6-3,5 5-1,2 9-2,3 5-1,-1 7-2,2 9-1,-7 4-3,-1 9-5,-7 2-7,1 12-22,-16-10-42,3 7-47,-6-6-1,1-5 2</inkml:trace>
          <inkml:trace contextRef="#ctx0" brushRef="#br0" timeOffset="15671.7281">5975 387 176,'-6'21'136,"6"1"1,-3 6-1,8 12-93,-4-2-17,9 9-2,-2-2-10,2-1-5,3-3-18,-4-10-15,9 3-33,-14-19-47,7-2-33,-11-13-2,0 0 3</inkml:trace>
          <inkml:trace contextRef="#ctx0" brushRef="#br0" timeOffset="15843.5817">5903 242 215,'-25'-18'130,"3"5"-1,2 1-8,7 3-112,13 9-28,0 0-51,0 0-56,19 19 0,1-6-1,3 4-4</inkml:trace>
          <inkml:trace contextRef="#ctx0" brushRef="#br0" timeOffset="16392.8898">6211 544 224,'0'0'140,"17"8"1,0-5-3,-1-8-108,12 6-6,-2-7-3,5 3-4,-3-6-6,2-1-5,-4-2-1,-1-4-2,-4-3-3,-6-3 0,-5-5-2,-6-1-2,-7-1 1,-4 1-1,-6 0 1,-6 3-2,-3 6 3,-3 5 1,-5 7 4,-1 11-1,-1 7 1,-1 11 2,-1 6-1,3 10 2,3 6-2,6 6 0,6 3-4,10 2 2,9-2-3,10-4-1,11-5-6,10-10-3,13-3-13,0-18-15,18 3-42,-6-17-63,4-5 1,-2-13 0,-1-8 4</inkml:trace>
          <inkml:trace contextRef="#ctx0" brushRef="#br0" timeOffset="16642.9029">6968 259 255,'-23'-4'140,"-11"1"3,-2 7-4,-8-1-112,9 9-9,-1-2-4,8 5-3,2 1-5,13 3-3,8 2 0,13 3-3,8-1-1,10 5 1,5 3-3,2 0 2,2 3-1,0 1 2,-4 1-3,-4-2 4,-9-1 1,-8 0 2,-9-4 1,-7 1 1,-11-7 0,-5 1 2,-9-5-2,-2 0 1,-4-4-5,1-3-5,3-2-13,-1-8-24,18 6-104,-6-6-7,22-2 2,-19-2-6</inkml:trace>
          <inkml:trace contextRef="#ctx0" brushRef="#br0" timeOffset="17409.3877">4700 1223 97,'0'0'121,"0"0"4,0 0 5,8 18-65,-8-18-18,-11 41-6,0-13-9,3 18-1,-8-2-8,3 12-3,-5-2-6,2 5-2,-2-1-3,1-4-2,0-2-4,3-7 0,-1-5-1,3-4 0,0-8-1,3-8-1,2-2-3,7-18-2,-10 19-2,10-19-8,0 0-9,0 0-16,0 0-34,0 0-55,0 0-15,0 0 3,0 0 0</inkml:trace>
        </inkml:traceGroup>
      </inkml:traceGroup>
    </inkml:traceGroup>
  </inkml:traceGroup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4:56:42.615"/>
    </inkml:context>
    <inkml:brush xml:id="br0">
      <inkml:brushProperty name="width" value="0.02646" units="cm"/>
      <inkml:brushProperty name="height" value="0.02646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73ECE172-E057-456A-9A1D-0337F17699F0}" emma:medium="tactile" emma:mode="ink">
          <msink:context xmlns:msink="http://schemas.microsoft.com/ink/2010/main" type="writingRegion" rotatedBoundingBox="4422,7704 4549,8059 4184,8190 4057,7835"/>
        </emma:interpretation>
      </emma:emma>
    </inkml:annotationXML>
    <inkml:traceGroup>
      <inkml:annotationXML>
        <emma:emma xmlns:emma="http://www.w3.org/2003/04/emma" version="1.0">
          <emma:interpretation id="{C3D93D9C-C6FB-4B17-8938-1DFD6BF58289}" emma:medium="tactile" emma:mode="ink">
            <msink:context xmlns:msink="http://schemas.microsoft.com/ink/2010/main" type="paragraph" rotatedBoundingBox="4422,7704 4549,8059 4184,8190 4057,783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1FF1C2F-226C-4B2E-BD7F-8AC1A963529F}" emma:medium="tactile" emma:mode="ink">
              <msink:context xmlns:msink="http://schemas.microsoft.com/ink/2010/main" type="line" rotatedBoundingBox="4422,7704 4549,8059 4184,8190 4057,7835"/>
            </emma:interpretation>
          </emma:emma>
        </inkml:annotationXML>
        <inkml:traceGroup>
          <inkml:annotationXML>
            <emma:emma xmlns:emma="http://www.w3.org/2003/04/emma" version="1.0">
              <emma:interpretation id="{9648795D-7AB5-496C-A66D-FBB9526AD839}" emma:medium="tactile" emma:mode="ink">
                <msink:context xmlns:msink="http://schemas.microsoft.com/ink/2010/main" type="inkWord" rotatedBoundingBox="4422,7704 4549,8059 4184,8190 4057,7835">
                  <msink:destinationLink direction="to" ref="{B1E06200-42F3-4723-9438-3FAD731AA9B5}"/>
                </msink:context>
              </emma:interpretation>
              <emma:one-of disjunction-type="recognition" id="oneOf0">
                <emma:interpretation id="interp0" emma:lang="en-US" emma:confidence="1">
                  <emma:literal>I</emma:literal>
                </emma:interpretation>
                <emma:interpretation id="interp1" emma:lang="en-US" emma:confidence="0">
                  <emma:literal>z</emma:literal>
                </emma:interpretation>
                <emma:interpretation id="interp2" emma:lang="en-US" emma:confidence="0">
                  <emma:literal>|</emma:literal>
                </emma:interpretation>
                <emma:interpretation id="interp3" emma:lang="en-US" emma:confidence="0">
                  <emma:literal>T,</emma:literal>
                </emma:interpretation>
                <emma:interpretation id="interp4" emma:lang="en-US" emma:confidence="0">
                  <emma:literal>t,</emma:literal>
                </emma:interpretation>
              </emma:one-of>
            </emma:emma>
          </inkml:annotationXML>
          <inkml:trace contextRef="#ctx0" brushRef="#br0">1489-3133 107,'-13'-2'125,"13"2"8,0 0 2,-24-10-56,24 10-13,0 0-18,0 0-11,0 0-11,0 0-7,0 0-4,0 0-4,19 2-2,-3-2-2,4 0-2,5-2 0,1-1 0,5 0-2,0 2 1,1-2-2,-2 0 2,-2 1-5,-4 1 5,-5-1-3,-5 2-2,0 0 4,-14 0-3,0 0-1,16 0 1,-16 0 1,0 0-3,0 0 4,0 0-1,0 0-3,0 0 2,0 0-3,0 0-2,0 0-1,0 0-1,0 0-11,0 0-11,0 0-17,0 0-43,0 0-58,0 0-3,0 0 5,0 0-3</inkml:trace>
          <inkml:trace contextRef="#ctx0" brushRef="#br0" timeOffset="581.6031">1458-3406 93,'-21'-7'113,"21"7"0,0 0-22,-20-15-29,20 15 0,0 0-6,0 0-9,0 0-9,0 0-7,13 10-1,3-4-6,0-6-3,9 3-5,2-3-2,5 0-5,2-1-2,3-1-3,-3 1-2,-3-1 0,-5 1-1,-5-1-1,-5 2 2,-16 0-1,21 0 0,-21 0 0,0 0-1,0 0 1,0 0 0,0 0-1,0 0-2,0 0-2,0 0-3,0 0-9,0 0-19,0 0-41,0 0-71,0 0-3,-13 12 1,13-12-3</inkml:trace>
          <inkml:trace contextRef="#ctx0" brushRef="#br0" timeOffset="-671.8669">1549-3390 177,'0'0'133,"6"-17"2,-6 17 3,0 0-74,0 0-16,0 0-11,0 0-8,0 0-6,0 0-7,3 15-4,-3-15-1,8 26-3,-4-8 2,0-1-3,1 6-1,-1-3 0,1 2-5,-2-1 4,1-1-9,-3 0 6,2-4-6,-1 0 5,-2-16-4,3 21 1,-3-21 0,0 0-3,1 16 1,-1-16-5,0 0-7,0 0-18,5-13-38,-5 13-78,0 0 2,0 0-3,12-21 2</inkml:trace>
        </inkml:traceGroup>
      </inkml:traceGroup>
    </inkml:traceGroup>
  </inkml:traceGroup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4:56:46.370"/>
    </inkml:context>
    <inkml:brush xml:id="br0">
      <inkml:brushProperty name="width" value="0.02646" units="cm"/>
      <inkml:brushProperty name="height" value="0.02646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9783F8FA-B615-4C39-95F6-DCC3B7CC2BEF}" emma:medium="tactile" emma:mode="ink">
          <msink:context xmlns:msink="http://schemas.microsoft.com/ink/2010/main" type="writingRegion" rotatedBoundingBox="1601,9784 2143,8299 2689,8499 2147,9983"/>
        </emma:interpretation>
      </emma:emma>
    </inkml:annotationXML>
    <inkml:traceGroup>
      <inkml:annotationXML>
        <emma:emma xmlns:emma="http://www.w3.org/2003/04/emma" version="1.0">
          <emma:interpretation id="{490E4A18-77B8-4760-A200-C32DF438F6B3}" emma:medium="tactile" emma:mode="ink">
            <msink:context xmlns:msink="http://schemas.microsoft.com/ink/2010/main" type="paragraph" rotatedBoundingBox="1601,9784 2143,8299 2689,8499 2147,998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BA7ED86-65CB-4031-B9C2-BFE0918C1436}" emma:medium="tactile" emma:mode="ink">
              <msink:context xmlns:msink="http://schemas.microsoft.com/ink/2010/main" type="line" rotatedBoundingBox="1601,9784 2143,8299 2689,8499 2147,9983"/>
            </emma:interpretation>
          </emma:emma>
        </inkml:annotationXML>
        <inkml:traceGroup>
          <inkml:annotationXML>
            <emma:emma xmlns:emma="http://www.w3.org/2003/04/emma" version="1.0">
              <emma:interpretation id="{E006BFF1-E6CA-40DE-8F67-24B12F3FCA53}" emma:medium="tactile" emma:mode="ink">
                <msink:context xmlns:msink="http://schemas.microsoft.com/ink/2010/main" type="inkWord" rotatedBoundingBox="1601,9784 2143,8299 2689,8499 2147,9983">
                  <msink:destinationLink direction="from" ref="{B1E06200-42F3-4723-9438-3FAD731AA9B5}"/>
                </msink:context>
              </emma:interpretation>
              <emma:one-of disjunction-type="recognition" id="oneOf0">
                <emma:interpretation id="interp0" emma:lang="en-US" emma:confidence="0">
                  <emma:literal>¥</emma:literal>
                </emma:interpretation>
                <emma:interpretation id="interp1" emma:lang="en-US" emma:confidence="0">
                  <emma:literal>☺</emma:literal>
                </emma:interpretation>
                <emma:interpretation id="interp2" emma:lang="en-US" emma:confidence="0">
                  <emma:literal>*</emma:literal>
                </emma:interpretation>
                <emma:interpretation id="interp3" emma:lang="en-US" emma:confidence="0">
                  <emma:literal>#</emma:literal>
                </emma:interpretation>
                <emma:interpretation id="interp4" emma:lang="en-US" emma:confidence="0">
                  <emma:literal>!</emma:literal>
                </emma:interpretation>
              </emma:one-of>
            </emma:emma>
          </inkml:annotationXML>
          <inkml:trace contextRef="#ctx0" brushRef="#br0">-847-1394 202,'-17'10'137,"17"-10"4,0 0-36,-20 4-45,20-4-15,0 0-9,0 0-6,20 3-9,-3-1 0,2-2-4,5 1-4,3-1-2,2 3-3,2-1-1,1 1-3,-2-2 0,-4-1-3,-1 2 1,-1-4-1,-3-1 1,-4 2-1,-2-2-1,-15 3 0,19-5-1,-19 5 2,0 0-3,0 0-1,0 0-2,0 0-1,0 0-2,0 0-1,0 0-3,0 0-10,0 0-11,0 0-29,0 0-90,0 0 1,0 0 0,-12-13 2</inkml:trace>
          <inkml:trace contextRef="#ctx0" brushRef="#br0" timeOffset="-454.2543">-764-1744 149,'-2'-13'145,"2"13"-3,0 0 6,-6-19-54,6 19-50,0 0-10,0 0-8,0 0-6,5 25-7,-4-7-1,1 5-2,2 5-2,-1 6-2,2 2 5,-2 0-8,2 0 3,1-2-4,0-3 1,0-2-4,-1-7 3,-1-4-2,0-3-2,-4-15 1,6 19-3,-6-19 1,0 0-3,0 0-4,0 0-6,0 0-16,0 0-38,6-19-85,-6 19-2,3-15 0,-3 15 3</inkml:trace>
          <inkml:trace contextRef="#ctx0" brushRef="#br0" timeOffset="531.3705">-957-1726 83,'0'0'126,"-18"-3"7,18 3 3,0 0-57,-21-6-18,21 6-13,0 0-11,0 0-9,0 0-7,0 0-3,0 0-7,21 14 0,-3-12-4,5 3 0,10-2-2,4 0 1,5-3-1,3 0-2,-4-2-1,-1 1-2,-8-1-1,-4 2 0,-10 0 1,-5 3-1,-13-3 1,0 0-1,0 0 3,0 0-1,0 0-2,0 0 0,0 0-4,0 0-4,0 0-8,0 0-17,0 0-53,0 0-64,10 18 0,-10-18-3,0 0 2</inkml:trace>
          <inkml:trace contextRef="#ctx0" brushRef="#br0" timeOffset="-1221.1177">-574-2203 183,'0'0'140,"0"0"5,0 0-2,0 0-72,0 0-28,15 1-12,-4 12-6,-3 1-7,5 5-3,-1 0-4,3 3-2,-1 0-2,3 0-2,-3-1 0,1-2-1,0-4 0,-2-3-1,-13-12 0,22 14-1,-22-14 0,18-9 1,-8-4 0,3-6 0,-1-3-2,3-2 2,-3-1-1,2 0-1,-2 3 1,-1 5-2,-4 2 1,-7 15-1,7-18 0,-7 18-3,0 0 2,0 0-1,3-13-3,-3 13 0,0 0-3,0 0-2,0 0-2,0 0-5,0 0-11,0 0-17,5 15-44,-5-15-61,0 0-2,0 0 1,0 0 0</inkml:trace>
          <inkml:trace contextRef="#ctx0" brushRef="#br0" timeOffset="-1815.0547">-378-2849 98,'0'0'123,"-5"-16"4,5 16 4,0 0-52,0 0-16,-2-15-16,2 15-12,0 0-5,0 0-9,0 0-1,0 0-4,2 17-3,-2-17-3,2 26-1,-4-5 1,1-1-4,1 7 4,0 2-4,0 4 1,0 2-2,1 3 1,-2 1-2,2 3 2,-1 3-1,0-3-5,0 1 2,-1-2-2,1-2 3,0-2-3,0-2 2,1-6-4,1-2 2,-2-1 4,1-3-3,1-1 0,1-3-1,-2-3 1,1-3-1,-2-13 2,3 19-2,-3-19 0,0 0-1,0 0 2,4 14-1,-4-14 0,0 0 0,0 0-3,0 0 2,0 0-4,0 0-2,0 0-4,0 0-6,-6-14-11,6 14-22,0 0-57,3-13-51,-3 13 1,2-15 1,-2 15 3</inkml:trace>
        </inkml:traceGroup>
      </inkml:traceGroup>
    </inkml:traceGroup>
  </inkml:traceGroup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2:01.952"/>
    </inkml:context>
    <inkml:brush xml:id="br0">
      <inkml:brushProperty name="width" value="0.02646" units="cm"/>
      <inkml:brushProperty name="height" value="0.02646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95F14778-F17E-4D1A-8B2D-B15E9AF82518}" emma:medium="tactile" emma:mode="ink">
          <msink:context xmlns:msink="http://schemas.microsoft.com/ink/2010/main" type="writingRegion" rotatedBoundingBox="2958,11266 4774,11191 4912,14540 3097,14615"/>
        </emma:interpretation>
      </emma:emma>
    </inkml:annotationXML>
    <inkml:traceGroup>
      <inkml:annotationXML>
        <emma:emma xmlns:emma="http://www.w3.org/2003/04/emma" version="1.0">
          <emma:interpretation id="{860C4C3B-2C2B-439C-AECC-696BDE52C67A}" emma:medium="tactile" emma:mode="ink">
            <msink:context xmlns:msink="http://schemas.microsoft.com/ink/2010/main" type="paragraph" rotatedBoundingBox="2965,11220 4425,11240 4421,11518 2961,1149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47B0B84-D4E0-435C-A529-282F6AF14875}" emma:medium="tactile" emma:mode="ink">
              <msink:context xmlns:msink="http://schemas.microsoft.com/ink/2010/main" type="line" rotatedBoundingBox="2965,11220 4425,11240 4421,11518 2961,11498"/>
            </emma:interpretation>
          </emma:emma>
        </inkml:annotationXML>
        <inkml:traceGroup>
          <inkml:annotationXML>
            <emma:emma xmlns:emma="http://www.w3.org/2003/04/emma" version="1.0">
              <emma:interpretation id="{9483D63B-1FC7-497D-AB73-E30428311FA5}" emma:medium="tactile" emma:mode="ink">
                <msink:context xmlns:msink="http://schemas.microsoft.com/ink/2010/main" type="inkWord" rotatedBoundingBox="2965,11220 4425,11240 4421,11518 2961,11498"/>
              </emma:interpretation>
              <emma:one-of disjunction-type="recognition" id="oneOf0">
                <emma:interpretation id="interp0" emma:lang="en-US" emma:confidence="0">
                  <emma:literal>☹</emma:literal>
                </emma:interpretation>
                <emma:interpretation id="interp1" emma:lang="en-US" emma:confidence="0">
                  <emma:literal>m I</emma:literal>
                </emma:interpretation>
                <emma:interpretation id="interp2" emma:lang="en-US" emma:confidence="0">
                  <emma:literal>I m</emma:literal>
                </emma:interpretation>
                <emma:interpretation id="interp3" emma:lang="en-US" emma:confidence="0">
                  <emma:literal>- I</emma:literal>
                </emma:interpretation>
                <emma:interpretation id="interp4" emma:lang="en-US" emma:confidence="0">
                  <emma:literal>I -</emma:literal>
                </emma:interpretation>
              </emma:one-of>
            </emma:emma>
          </inkml:annotationXML>
          <inkml:trace contextRef="#ctx0" brushRef="#br0">-8 136 28,'0'0'115,"0"0"1,0 0 7,-12 1-46,12-1-13,0 0-15,0 0-11,0 0-8,0 0-8,0 0-1,0 0-3,0 0-3,0 0 0,0 0-1,0 0-2,0 0-1,0 0 0,0 0-3,0 0-1,0 0-1,0 0-1,0 0 0,0 0 0,13-2 1,-13 2-2,0 0 2,13-2 0,-13 2 0,0 0-1,17 0 1,-17 0-1,15 2-1,-15-2 1,18 1-1,-6 0 2,0-1-1,2 0 0,1-1 1,-1 2 0,2-2 0,-1 1-3,0 1 3,1-1-4,0 0 1,1 0 1,1 0-1,2-1-1,1 0 0,3-1 0,0 1-1,1 1 0,-2-1 0,1 2 0,0-1 0,-1 1-1,1 1 1,-2-2 0,3 0 0,-2 0-1,-1 0 0,0-2 1,-1 2-2,-1 0 1,0 0 0,-2-1 0,1 1 0,-1-1 1,2-1 0,-1 1-2,0 0 2,2-1 0,-5 1-1,1 1 1,-3 0-1,-2 0 0,0 1 1,-12-1 0,20 0 0,-20 0-1,14 2 1,-14-2-1,0 0 0,13-2 1,-13 2-1,0 0 0,0 0-1,0 0 0,0 0 1,0 0 0,0 0-1,0 0 1,0 0 0,0 0 1,0 0 0,0 0-1,-5-15 0,5 15 0,-14-11-1,14 11 0,-22-13 0,9 5 0,-1 0 0,-1-1 0,0 0 0,0 1 0,1-1 1,2 1-1,-1 0 1,13 8-1,-20-13 0,20 13 1,-13-7 0,13 7 0,0 0-1,0 0 0,0 0 0,0 0 0,0 0 1,13 5-2,-13-5 2,22 12-2,-7-4 2,5 1 1,1 3-1,-2-3 0,1 2-1,-3-2 1,0 2 0,-2-2 0,-3-1-1,-12-8 1,11 12 1,-11-12-2,0 0 2,4 11 0,-4-11 0,0 0 1,-8 12 0,8-12-1,-14 12 0,14-12 2,-17 16-3,17-16 3,-20 17-3,20-17 0,-20 16 1,20-16 0,-14 14-1,14-14-1,0 0 2,-16 13-2,16-13 1,0 0-1,0 0-2,0 0-1,0 0-2,0 0-4,0 0-7,0 0-15,0 0-43,0 0-87,0 0 3,0 0-4,0 0 5</inkml:trace>
          <inkml:trace contextRef="#ctx0" brushRef="#br0" timeOffset="1391.7778">1173 275 195,'0'0'142,"-16"-2"2,16 2 3,0 0-81,0 0-16,0 0-11,0 0-8,0 0-7,0 0-6,0 0-4,0 0-2,0 0-3,18-4-2,-6 5-1,4-1-3,2 0 0,2 0-1,2-1 0,1 2-3,-3-2 2,1 2 0,-3-1 0,-2 3 0,-3-2 1,-1 2 1,-12-3 1,16 2 0,-16-2-1,0 0 0,13 2-1,-13-2 3,0 0-3,0 0-2,0 0 0,0 0 0,0 0 0,0 0-1,0 0-1,0 0-6,0 0 0,0 0-3,0 0-8,0 0-10,0 0-26,0 0-85,0 0-17,0 0-2,0 0 5</inkml:trace>
          <inkml:trace contextRef="#ctx0" brushRef="#br0" timeOffset="2174.4798">1144 2 219,'0'0'136,"0"0"5,-15-3-40,15 3-30,0 0-18,0 0-12,0 0-10,0 0-7,17 5-6,-17-5-3,21 4-2,-5 0-2,3 0-3,2 3-2,2-2-2,2 2 0,0-2-2,3 0 1,0-4-1,-6 2-1,-1-3 0,-4 0 0,-4 0 1,-13 0-1,17-3 1,-17 3-1,0 0 1,0 0-1,0 0 1,0 0-1,0 0-1,0 0 1,0 0-1,0 0 1,0 0-2,0 0 1,0 0-1,0 0-2,0 0-3,0 0-4,0 0-5,0 0-14,-6 12-29,6-12-99,0 0 0,-15 4-1,15-4 2</inkml:trace>
          <inkml:trace contextRef="#ctx0" brushRef="#br0" timeOffset="781.3489">1262 39 96,'0'0'133,"0"0"3,0 0 6,-4-19-46,4 19-24,0 0-16,0 0-14,0 0-9,0 0-10,0 0-4,0 0-6,0 0-3,0 0-3,0 0-1,5 15 2,-5-15-5,0 19 2,0-7-1,0 3 1,2 0 0,-1 0-1,-1 2-1,0-1-2,1 0 3,-1-2-2,2 1-1,-1-2 0,0 0 0,-1-13 0,2 18-1,-2-18 1,1 13-1,-1-13 1,0 0-1,0 0 0,0 0 0,0 0 0,1 12-2,-1-12 2,0 0-2,0 0 0,0 0-2,0 0 0,0 0-4,0 0-2,0 0-6,0 0-14,0 0-36,0 0-92,0 0 3,0 0-3,0 0 5</inkml:trace>
        </inkml:traceGroup>
      </inkml:traceGroup>
    </inkml:traceGroup>
    <inkml:traceGroup>
      <inkml:annotationXML>
        <emma:emma xmlns:emma="http://www.w3.org/2003/04/emma" version="1.0">
          <emma:interpretation id="{1D536514-DF2A-4E6C-80FE-9930D5A3E2EC}" emma:medium="tactile" emma:mode="ink">
            <msink:context xmlns:msink="http://schemas.microsoft.com/ink/2010/main" type="paragraph" rotatedBoundingBox="3158,14270 4898,14197 4912,14540 3172,1461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CEA27EC-77E3-4501-AA02-B26FFC126C35}" emma:medium="tactile" emma:mode="ink">
              <msink:context xmlns:msink="http://schemas.microsoft.com/ink/2010/main" type="inkBullet" rotatedBoundingBox="3160,14321 4122,14282 4133,14545 3171,14585"/>
            </emma:interpretation>
            <emma:one-of disjunction-type="recognition" id="oneOf1">
              <emma:interpretation id="interp5" emma:lang="en-US" emma:confidence="0">
                <emma:literal>m</emma:literal>
              </emma:interpretation>
              <emma:interpretation id="interp6" emma:lang="en-US" emma:confidence="0">
                <emma:literal>M</emma:literal>
              </emma:interpretation>
              <emma:interpretation id="interp7" emma:lang="en-US" emma:confidence="0">
                <emma:literal>w</emma:literal>
              </emma:interpretation>
              <emma:interpretation id="interp8" emma:lang="en-US" emma:confidence="0">
                <emma:literal>-</emma:literal>
              </emma:interpretation>
              <emma:interpretation id="interp9" emma:lang="en-US" emma:confidence="0">
                <emma:literal>u</emma:literal>
              </emma:interpretation>
            </emma:one-of>
          </emma:emma>
        </inkml:annotationXML>
        <inkml:trace contextRef="#ctx0" brushRef="#br0" timeOffset="5067.7416">219 3221 64,'0'0'112,"-13"-1"7,13 1-41,0 0-11,-12-7-12,12 7-10,0 0-8,0 0-8,0 0-2,0 0-3,0 0-2,0 0-3,0 0-3,0 0-3,0 0-2,0 0-2,-11-1-2,11 1-1,0 0 0,0 0-1,0 0 1,0 0-1,0 0 1,0 0 0,0 0 0,14 5-1,-14-5 1,17 4 0,-5-3 0,5 1 0,1-4 0,6 2 0,1-2 2,3 2-3,1-2 1,2 1-2,2 1 0,4 0 0,0 0-1,2 0 0,3 0-3,2-1 1,-1-2 0,3-1 2,-3 0-1,-2 2 0,-1 0 1,-7 1-1,-3 1 0,-4 1 1,-5 1-1,-4-1-2,-2 1 0,-2 0 0,-1-1 0,-12-1 1,21 1-1,-21-1 1,18-2-1,-18 2 0,15-2 0,-15 2 0,13-1 0,-13 1 0,0 0 1,0 0-2,13 0 1,-13 0 1,0 0 0,0 0-2,0 0 1,0 0 1,0 0 0,0 0 0,0 0-1,0 0 1,0 0-1,0 0 0,-3-13 1,3 13-1,0 0 0,-16-8 0,16 8 0,-15-9 0,15 9 0,-20-9 0,20 9 0,-21-11-1,9 6 1,0 0-1,0-3-1,-1 2 1,0 0 1,0-2-1,-4 1-2,4 0 3,-2 0-2,1-2 0,1 4 1,1-3 0,12 8 0,-17-10-1,17 10 3,0 0-4,-12-6 3,12 6-1,0 0 0,17 6 1,-3-2 1,6 2-1,3 2-1,4-2 2,3 3-1,3 1 2,-1 0-1,-6 1-2,-2 0 0,-3 0 0,-5-1 2,-3 0-3,-13-10 0,14 15 2,-14-15-1,0 0 1,9 14 1,-9-14 1,0 0 0,0 0 1,0 0-1,0 0 1,-15 10-1,15-10 0,-20 7 1,7-2-1,-2 3-1,-2 0 0,1 2 0,-1 2 2,3-1-3,-1 2 3,15-13-3,-22 19 2,22-19-1,-13 14 0,13-14 0,0 0-2,0 0 0,0 0-2,0 0-3,0 0-6,0 0-8,-12 1-21,12-1-123,0 0-4,0 0-2,0 0-2</inkml:trace>
      </inkml:traceGroup>
      <inkml:traceGroup>
        <inkml:annotationXML>
          <emma:emma xmlns:emma="http://www.w3.org/2003/04/emma" version="1.0">
            <emma:interpretation id="{DD8C229B-DA5A-4A45-8147-A664C15C4261}" emma:medium="tactile" emma:mode="ink">
              <msink:context xmlns:msink="http://schemas.microsoft.com/ink/2010/main" type="line" rotatedBoundingBox="4530,14213 4898,14197 4912,14540 4545,14555"/>
            </emma:interpretation>
          </emma:emma>
        </inkml:annotationXML>
        <inkml:traceGroup>
          <inkml:annotationXML>
            <emma:emma xmlns:emma="http://www.w3.org/2003/04/emma" version="1.0">
              <emma:interpretation id="{C5D01EA5-D613-4244-B918-DF0075B954A1}" emma:medium="tactile" emma:mode="ink">
                <msink:context xmlns:msink="http://schemas.microsoft.com/ink/2010/main" type="inkWord" rotatedBoundingBox="4530,14213 4898,14197 4912,14540 4545,14555"/>
              </emma:interpretation>
              <emma:one-of disjunction-type="recognition" id="oneOf2">
                <emma:interpretation id="interp10" emma:lang="en-US" emma:confidence="1">
                  <emma:literal>I</emma:literal>
                </emma:interpretation>
                <emma:interpretation id="interp11" emma:lang="en-US" emma:confidence="0">
                  <emma:literal>=</emma:literal>
                </emma:interpretation>
                <emma:interpretation id="interp12" emma:lang="en-US" emma:confidence="0">
                  <emma:literal>E</emma:literal>
                </emma:interpretation>
                <emma:interpretation id="interp13" emma:lang="en-US" emma:confidence="0">
                  <emma:literal>Z</emma:literal>
                </emma:interpretation>
                <emma:interpretation id="interp14" emma:lang="en-US" emma:confidence="0">
                  <emma:literal>z</emma:literal>
                </emma:interpretation>
              </emma:one-of>
            </emma:emma>
          </inkml:annotationXML>
          <inkml:trace contextRef="#ctx0" brushRef="#br0" timeOffset="6554.8498">1579 3304 160,'0'0'141,"0"0"6,-18-11-2,18 11-77,0 0-26,0 0-5,0 0-11,13-10-4,-13 10-5,0 0-3,14-6-2,-14 6-3,17-1 0,-5 1-3,3-1-1,0 1-1,6 0 0,1 1-1,0-1 0,2 1-1,-1 1 0,2 0 0,-4 1 0,0 1 0,-4-1 0,0 2 0,-5-4-1,0 2 2,-12-3-4,16 4 4,-16-4-2,0 0 1,0 0-1,0 0 1,0 0-1,12 0-1,-12 0 2,0 0-2,0 0 0,0 0-1,0 0 2,0 0-1,0 0 0,0 0 0,0 0-2,0 0-1,0 0-1,0 0-4,0 0-3,0 0-4,0 0-12,0 0-14,0 0-52,0 0-69,0 0 2,0 0 0,0 0 2</inkml:trace>
          <inkml:trace contextRef="#ctx0" brushRef="#br0" timeOffset="7211.3973">1572 2996 80,'0'0'131,"0"0"3,0 0 6,-18-20-58,18 20-16,0 0-18,0 0-9,0 0-9,13 0-6,-13 0-5,25 3-3,-8 0-3,6 2-3,2-3 0,2 4-4,5-2 1,-1 1-3,0-2-1,-2 1 0,-2-2-1,-3-1 1,-6-1-1,-1 2 0,-5-2 0,-12 0 0,13-2 0,-13 2-1,0 0-1,0 0 0,0 0 1,0 0-2,0 0-1,0 0 0,0 0-3,0 0-3,0 0-3,-1 12-7,1-12-19,0 0-51,0 0-67,-5 12-2,5-12 2,0 0-3</inkml:trace>
          <inkml:trace contextRef="#ctx0" brushRef="#br0" timeOffset="5880.8584">1678 3024 106,'0'0'135,"0"0"3,4-12 3,-4 12-53,0 0-29,0-13-18,0 13-8,0 0-8,0 0-5,9 13-5,-9-13-2,6 24-1,-2-6-2,0 3 0,0 1-2,-1 3-2,1-1 0,0 0-2,0-2-1,-2-4 0,1-1 1,0-3-2,-1-3 0,-2-11-1,3 16 0,-3-16 0,0 0 0,0 0-1,0 0-1,0 0 0,0 0-3,0 0-3,0 0-3,0 0-10,0 0-15,0 0-47,0 0-76,12-10 2,-12 10-2,0 0 5</inkml:trace>
        </inkml:traceGroup>
      </inkml:traceGroup>
    </inkml:traceGroup>
  </inkml:traceGroup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3:24.745"/>
    </inkml:context>
    <inkml:brush xml:id="br0">
      <inkml:brushProperty name="width" value="0.4" units="cm"/>
      <inkml:brushProperty name="height" value="0.8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-22 124 1,'0'0'45,"0"0"42,0 0-18,-10-19-17,10 19-6,0 0-2,0 0-1,0 0 0,0 0-7,0 0-8,0 0-3,0 0-4,0 0-5,0 0 1,0 0-3,0 0-1,0 0 1,21-2-5,-21 2 4,0 0-5,32-6 8,-32 6-9,25-4 4,-25 4-5,27-4 4,-27 4 0,25-2-2,-25 2 0,26 0-1,-26 0 0,29 2 0,-29-2-1,33 2-1,-33-2-1,33 2 1,-15-4 1,5 4-6,0-4 4,3 2 0,-1-2 0,0 0-1,0 2 0,1 0-1,-1 2 0,-2-2 5,1 2-5,-1 0 0,2 0 1,5 0 1,-3 0-1,6-2 1,0 0-1,2 0 1,-4 0-1,2 0 1,-4-2-2,-3 2 0,-1 0 1,-2 0-1,-1-2-1,-1 2 1,1 0-1,-1 0 0,2-4 0,-1 4-4,3-2 4,0 0-5,1 0 5,-1 2-6,0-2 6,-3 4-10,3 0 9,-4-2 6,-1 2-6,-1 0 6,-1 2-6,3-4 6,-1 0-6,3 0 4,2-2-4,-3 4-6,3-2 7,2 0-1,-3 0 1,1 0-1,-2 4 1,1-6 1,-1 6-1,2-4 1,-3-2-2,5 2-4,0 0 4,2-2 0,-1 0 0,1 2-2,0-4 2,2 6-1,0-6 1,-4 6-2,-1 0 7,1 0-5,0 0 2,2-2 2,-1 2-4,1-4 6,2 2-6,0 0-1,2-2-4,2 0 4,0 0 0,-2 2-5,2 2 6,-2 0-4,-1 2 4,3-4 3,-2 2-4,-2-2-3,2 4 4,0-4 5,2-2-5,4 2 5,-2-2-5,0 0 3,4-2-2,0 4-3,1-4 2,-1 4-5,0-4 4,0 4-7,2-4 7,2 4-3,1 0 5,-1-2 0,2 0-1,-1-2 0,1-1 0,2 3 4,1-2-4,-5 0 0,2 2 0,-2-6 0,3 4 1,-1-2-1,2 3 0,-3-3 0,1 2-1,0 2 1,3 0 0,-3 2 0,0-2-1,-1 2 2,-1 0-1,0-2 0,0 2 0,-1-4 0,-1 4-1,2 0 0,0-2 2,-2 2-1,3-2 0,-3 2-2,0-2 3,4 2-1,-1-2 0,-1 0 0,0 2 0,0 0 0,-1 0 0,-1 0 1,0 0-2,-4-2 2,0 2-1,2 0 0,-2 0 0,1 0-1,-1-3 1,4 3 1,-2-2 0,2 2-2,-2 0 2,2-2-2,-3 2 3,3-2-2,0 2 0,0-2 0,0 2 1,1 0-1,1 0-1,0 2 2,2-2-1,1 2 0,-3 0 1,0 3 0,0-3-2,1 0 2,-1 0 0,0 0-2,1 0 2,3-2-1,-2 0 0,3 0-1,-1 0 2,2 0-1,3-2 1,-1 6-1,-1-4 0,-1 4-1,1-4 2,1 4-1,-1-2-1,3 2 3,1-2-2,-5-2 1,7 0-1,-3 0 1,1 0 0,-3 0-2,1 0 2,-5 0-2,0 2 2,-1-2-1,1 0 0,1-2 0,-1 2 1,2 0-1,1 0 0,-1 2 0,3-2 0,-5 2 0,-4 0 1,-2 5 0,-1-5-1,-5 2 1,-2-2 0,2 0-1,-4 2 3,6-4 2,-2 2-5,2-2 1,0 4 0,2-4 3,-4 4-4,0-4 2,0 0-4,-6 2 0,0 3 2,2-3 0,-2 0 0,-3-2-2,3 2 1,2 0 1,2 0 1,0 0-2,2 0 1,2-2 0,-2 0-1,2 0 1,-2 0 0,0 0 0,-2 0 0,-2 0 0,2-4 0,-4 4-1,2-2 1,-2 0 1,0 2-1,0-2 0,-1 2 0,-1-2 0,2 2 0,2 0 1,-2 0 0,0 0-1,0 0 0,-1-2 0,1 2 0,0 0-1,2 0 2,0 0-2,2-3 1,0 3-1,2 0 1,0 0 0,0 0-1,0 0 2,-2 0-1,-2 0 0,-2 3 0,-2-1 0,-1 0-1,-3-2 2,0 2-1,-1-2 0,3 2 1,0 0-2,2 0 1,-1 0 0,3 2 3,0-2-4,0 2 4,-4-2-3,0 0 2,-5 0-4,-1 0 5,-3 0-3,1 1-1,-19-3 2,35 2-1,-15-2 0,-1 2-1,1 0 3,1 0-3,4 2 2,-5-2-2,3 0 1,-3 0 0,1 0 0,-2 2 1,-1-2-1,-18-2 0,29 2 0,-11-2 0,-18 0 1,31 2-2,-31-2 2,33 0-2,-33 0 0,29 5 0,-29-5 1,25 4-1,-25-4 0,20 2 1,-20-2-1,19 4 1,-19-4-1,24 4 1,-24-4-1,25 2 2,-25-2 0,29 4-1,-29-4 0,27 2 0,-27-2 0,24 4 0,-24-4 0,25 2-1,-25-2 1,27 4-1,-27-4 0,26 5 1,-26-5 1,27 2-1,-27-2 0,29 4-1,-29-4 1,29 4 0,-29-4 0,29 4 0,-29-4 0,22 4 0,-22-4-1,25 4 1,-25-4 0,20 2 0,-20-2 1,25 2-1,-25-2 0,27 0 0,-27 0 0,27 0 0,-27 0 0,24 0 0,-24 0 0,23 2 0,-23-2-1,21 2 1,-21-2 1,18 2-1,-18-2-1,23 0 2,-23 0-2,24 3 1,-24-3 0,31 0-1,-12 2 1,-19-2-1,35 4 2,-35-4-1,29 2 1,-29-2-1,24 2-1,-24-2 1,23 4-1,-23-4 1,18 0-1,-18 0 1,21 4-1,-21-4 0,20 2 2,-20-2-2,19 2 1,-19-2 0,0 0 0,19 4-1,-19-4 2,0 0-1,18 2 0,-18-2 1,0 0-1,25 2 0,-25-2 0,18 2 0,-18-2 0,21 2 0,-21-2 0,18 5-1,-18-5 2,0 0-1,0 0 0,21 4 0,-21-4 0,0 0 0,0 0 0,0 0 0,0 0-1,0 0 0,0 0 0,0 0 1,0 0-3,0 0-3,0 0-5,0 0-8,0 0-16,0 0-22,-19 8-67,19-8-29,-8 21 2,8-21-3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3:46.664"/>
    </inkml:context>
    <inkml:brush xml:id="br0">
      <inkml:brushProperty name="width" value="0.4" units="cm"/>
      <inkml:brushProperty name="height" value="0.8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11 62 1,'0'0'68,"0"0"23,-25-4 4,25 4-54,0 0-11,0 0-4,0 0 0,0 0-8,0 0 1,0 0 0,0 0 0,0 0 1,0 0 2,0 0 3,22 14-6,-22-14 2,21 13-6,-21-13-3,35 6 0,-12-10-2,3 8-4,5-2 2,2 2 0,0-2-1,2 2-1,-2-2 2,0 2-3,-6 2 3,6-3 0,-3-8 1,5 5-6,0-4 4,2 4-3,2-4 2,3 4-3,-1-6 1,2 10-3,2-6 1,0 6 2,1-8-5,3 2 7,5-2-9,1 0 10,3-2-10,3-3 9,1 3-9,2-2 7,-4 4-2,-5 0 0,-1 2 0,-5 0-1,0 0 1,-3 2-1,1-5 2,2 3-1,3-4 0,5 2 0,5 0-1,0 2-1,2 0 1,-3 0 0,-5 2-1,-3 0 0,-5 2 0,-5-2 1,-4 2 0,0-2-1,0 0 1,2 0-1,2-2 1,3 2-1,1 0 1,0 0 0,1 0 1,-1 2 0,-4 0-1,0 0 2,-2-2-1,3 0-1,-1 0 1,6-2-1,3 0 0,-1 2 0,3-2-1,-3 2 0,0 0 0,-1 2 1,-3 0-1,-4 0 0,-2 0 1,1-2-1,1 2 2,0-2-2,2 0 1,0 0 0,3 0-1,-1 0 0,-2 2-1,1-2 2,-5 2-1,2 0 0,-2-2 0,4 0 0,-1-2 0,3 0 0,2 0 1,1-2-2,1 0 2,0-2-2,3 2 2,-3 0-2,1 2 1,-3-1 0,-1 1 1,-1 2-2,-4-2 1,6 4 1,-1-2-1,3 0 0,1 0 0,1 0 1,5-2-1,1 2 1,3-2 0,-4 0-1,-3 2 0,3 0 0,-1 0 0,-3 0 1,1 2 0,-3-2-1,1 0 1,-1 0-1,-1 2 1,-1-4-1,-3 2 1,0 0-2,-4 0 2,1 0-2,-3 0 1,0 0 0,-2 0-2,0 0 2,2 0-1,0 0 1,3 2-1,-1-2 0,0 0 1,2 0 0,-2 0 0,1 2 1,-1-2-1,-2 2-1,-2-2 2,0 3-1,0-1 0,-2 0 0,2 0 0,0-2 1,0 2-2,3-2 3,1 0-2,-4 0 0,2 0-1,-6 0 2,0 2-1,0-2 0,0 0 0,-4 0-1,2 2 2,-5-2-1,1 0 1,2 2 0,-2-2-1,-2 2 1,1 0-1,-1 0 1,0 0 0,4-2 0,2 2 0,2-2-1,2 0 0,6 0 0,0 0-1,7 0 2,-3 0-2,0 0 2,0 0-1,-1 2-1,-1-2 2,-4 2-1,2 0 0,-4 0 0,0-2 1,1 2-1,-3-2-1,2 3 2,0-3 0,-4 0 0,0 2-1,0-2 2,2 2-3,-2 0 2,2 0 0,-2 0-2,0 2 2,2-2-2,0 0 2,-2-2-1,2 0 1,-2 0-1,2-2 0,0 2 1,0-2-1,2 2 0,-4 0 0,2 2 0,-2 0 0,-2 0-1,2 0 1,-7 0-1,1 2 1,-4-4 1,0 0-1,-3 2 2,3-4-1,-2 2 1,-1-2-1,3 0 1,0 2-1,-1-2-1,1 4 0,0 2-2,-1-2 3,-1-2-2,-2 2 0,-1 5 1,1-7-1,-3 6 1,1-6 0,1-2 2,-1 4-3,1 2 2,3-4-1,-2 0-1,-3 2 2,5 0-1,-3-2 0,1 0 0,-1 0 0,1 0 0,0 0 0,-1-2 0,1 0 0,1 2 0,-1-2 0,2 0 0,-3 0 0,3-2 0,-3 4 0,1-4 0,-1 4 0,1-5 2,0 5-2,1-4 2,1 4-2,-1-2 1,1 2-1,2 0 0,-1 2 0,-1-2 0,0 2 0,-1-2 0,-1 2 0,-3 5-2,1-7 2,-1 6 0,-18-6 1,33 6-3,-33-6 2,33 4-1,-33-4 4,31 2-3,-31-2 0,33 0 0,-33 0 0,35-6 1,-14 6 0,1 0-1,1 0-4,0 2 5,-3 0-1,1 0 0,-3 0 0,-18-2-1,31 8 4,-31-8-2,27 2-2,-27-2 1,27 0 0,-27 0 0,30-2 4,-30 2-4,31-2-4,-31 2 4,29 2 4,-29-2-4,29 0 1,-29 0-1,27 2 0,-27-2 0,30 2 4,-30-2-5,35 3 1,-12-3 1,-2 4 2,1-4-2,-1 0-1,1-2 0,-1 2-3,-2 0 3,-1-2 0,1 2 0,-19 0-4,37-7 3,-17 7-2,1-2 3,-1 2 0,-1-6 2,3 4-6,-3-4 5,4 4-2,-23 2 3,37-8-3,-37 8 3,35-11-3,-15 7 2,3 0-1,-1 0 0,3-2 0,0 4 0,-1-2 0,3 2-1,0 0 1,-2-1 0,-1 3 0,-1 0 0,0 0 0,-3 3 0,3-3 0,-3 0 0,1 2 0,4 0 0,-3 0 0,3 0 1,-2 0-2,-1-2 1,1 2 0,-3-2 0,3 0 0,0 0 0,-1-2 0,3 2-1,0-2 2,1 0-1,1 2 2,0 0-2,0 0 1,-5 0-1,-1 0 1,-1 0-1,-20 0-1,33 2 1,-33-2-1,35 0 2,-35 0-1,37-2 0,-14 2 0,2-2-1,-3 2 1,-1 0 0,-1-2 0,-20 2 0,27 0 0,-27 0 0,0 0 1,0 0-2,19-2 0,-19 2-1,0 0 0,0 0-1,0 0 0,0 0-3,20 4-4,-20-4-4,0 0-14,0 0-62,0 0-51,0 0-6,0 0 2,0 0-3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3:55.361"/>
    </inkml:context>
    <inkml:brush xml:id="br0">
      <inkml:brushProperty name="width" value="0.4" units="cm"/>
      <inkml:brushProperty name="height" value="0.8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11834 96 30,'0'0'99,"-22"-25"7,22 25-1,0 0-46,-13-31-7,13 31-8,0-24-7,0 24-5,2-21-6,-2 21-4,0 0-4,0 0-1,0 0-3,0 0-1,0 0-1,13 19-1,-13-19 0,16 24 1,-16-24 0,27 25-2,-27-25 1,31 21-2,-31-21-2,37 24-1,-37-24 0,33 29-1,-33-29 2,33 37-3,-15-16 2,1-1-3,1 1 1,-1-1-1,-1 1 2,1 0-2,-1-3-2,-3 1 1,-3-1-1,-2 3 1,-1-1-1,-3-1 1,0 1-2,2-1 1,-4 6 0,5-3 0,-5 1 0,2-3 0,-2 3 1,2-5 0,-2 3-1,-4-21 0,6 31 1,-6-31-2,7 29 0,-7-29 1,4 33 0,-2-13 0,-2 1-1,-2 1 2,2 3-2,0 0 2,-2 2-2,2-5 1,0 5-1,0-4 1,0 1-1,0-1 0,0 2 1,0-1 0,0-1 0,0-1 0,-2-1-1,4 2 2,-2-3-1,2-1 0,0-1-1,0 1 1,0-1 0,2 1 1,0-1-2,-2 3-1,0 2 1,0-1 3,-2 1 0,2-1-1,0 1 1,0-2-2,0 1 3,-2-22-1,5 33 1,-5-33-4,6 33 0,-4-14 1,0-1-1,-2 1 0,0-1 0,0 1 1,0-19-2,0 30 1,0-30 0,-2 31 0,2-31 0,2 25-1,-2-25 1,0 27 1,0-27-1,0 31-1,0-31 0,-2 26 1,2-26 0,-2 27 0,2-27 0,-2 25 0,2-25 0,0 0 0,0 22-1,0-22 1,0 0 0,0 21 0,0-21-1,0 0 2,0 0-2,0 0 1,-6 23 1,6-23 0,0 0-1,0 0 0,0 0 1,0 0-1,0 0 1,0 0-1,0 0 0,0 0 1,-21 0 0,21 0-1,-21-7 1,21 7-1,-22-8 0,22 8 0,-31-10-1,31 10 0,-25-17 1,25 17 0,-24-22 0,24 22 0,-27-29 0,14 11 0,1-1 0,12 19 0,-25-37-1,17 16-1,2-1 1,2-1-1,4 1-1,0-1 1,2 0 0,2-1-1,0 5 1,2 1 0,-6 18 1,15-31 0,-15 31 0,12-31 1,-12 31-4,8-31 4,-8 31-2,2-33 0,-2 15-1,0 18 2,-12-31-2,12 31 1,-23-25 2,23 25-1,-32-18 0,9 11 1,-2 1 0,1 0 1,-5 0-2,0 2 2,-2 0-1,-2-3 0,-6 1 0,2 2-1,-4-2 1,-2 4-1,-5-2 1,1 2-1,-4 0 1,-1 4-2,1-2 2,-3 4 0,1-2-1,-3 2 2,1 0-2,-3 4 2,-2-4-2,-1 3 2,-1-3-1,0 0 0,1 0 0,1-2 0,0-2 0,3 0-1,1-2 1,5 2-1,-1-2 1,1 2-1,-1-2 1,1 4 0,-2-2 0,-1 2 0,-4 0 0,1 0 1,-3 0-1,1-2 0,1-2 1,2-2-2,5 0 1,2-2 0,3 0-1,1-3 1,0 3 1,-3 0-2,1 0 1,-2 2 1,-3 0-2,1-3 1,0 5 0,5 0 0,3 0-1,8 2 1,6 2-1,7 0-1,22-2-2,-25 11 1,25-11-1,0 0 0,49 24 1,7-13-1,28-1-1,29 4 2,29 3 0,23-1 1,20 3 3,6-1-2,7 3 1,-3-1 1,-5 1 0,-18-3 0,-15-1 2,-17 1-1,-19-3-3,-16 1 2,-25-1 0,-16-3-1,-25 0 1,-16 1 0,-23-13 0,-5 22 0,-17-11 0,-17-1 0,-11 0 0,-18-2-1,-14 3 0,-17-1 0,-12 0 0,-8 5 1,-4-1-2,1 0 0,5 3 0,6 1 2,16-1-2,11-1 0,12 1 1,10-7-1,13 0 1,10-1 0,8-3 0,8-4 0,23-2 1,-18 0 0,18 0-1,43-15 2,8 5-2,19 0-1,17-5 1,16 3-2,14-2 1,8 1 0,1 1-1,-9 0 0,-12 3 0,-19-1 2,-16 2 1,-18 0-1,-17 0 1,-35 8-1,12-23 1,-33 6 0,-18-3 1,-18-3-2,-23-1 2,-21-3-3,-27 2 2,-22 0-2,-21 7 1,-12 1 0,-4 5-1,2 4 0,6 4 0,8 2 1,15 4 0,12 2 0,6 4-1,4 2 1,-1 3 0,-5 1-1,-8 5-1,-11 3 1,-18 3-1,-14 0 0,-7-1 0,-3 1 1,1-2 0,9-5 2,16-1-1,25-5 0,29-6 0,32-2 2,27-2-2,34-2 0,28 0-1,0 0 1,59 0-1,9-2 0,23-2 1,24-4-1,27 0 1,24-5 0,22 3 0,13 0 0,5 2 1,-2 3 0,-5 7-1,-16 7 1,-20 3 0,-21 2 1,-27 1-3,-16 1 1,-21-1 0,-12-1 0,-13-4 1,-14-3-2,-12 1 1,-4-4 0,-23-4 1,0 0-1,0 0 0,-25-8 0,-14-1 0,-17-3 1,-18-4-1,-23-3-1,-16-3 0,-18-1 1,-19-2-1,-13-2 0,-10 1 1,-4 1-1,2 0 1,3 5 0,9 3 0,5 5-1,12 6 1,6 4-1,4 4 0,4 4 0,9 4 0,6-2 1,10 1-1,16-1 1,15-4 0,18-4-2,34-4 3,24 4-1,55-23 0,30 7 1,36-5-3,31-1 2,38-7-2,26 0 2,22-2-1,13-2 0,8-2-1,3-4 0,-16 0 3,-9 0-2,-29 2 3,-27 2-2,-39 4 1,-33 4 0,-41 5 0,-46 5 1,-22 17-1,-74-18 0,-22 18-1,-36 4 2,-31 6-3,-30 7 1,-33 5-2,-23 7 1,-17 2 1,-11 2-1,-5 0 0,4-4 0,13-3 1,14-3 0,31-9 0,28-3 0,38-5 0,35-6 0,34-4-1,32-2 1,28-5 0,25 11-1,33-22 1,19 7 0,22 1 0,22-1 0,30-1 0,22 2-1,21 1 0,12 1 2,8 0-1,2 3-1,-10 3 0,-12 2 1,-23 2 0,-23 2 0,-26 0 0,-23 2-1,-24 0 1,-22-2 0,-28 0 1,0 0-1,-49-16 1,-15 7 0,-24-5 1,-23 2-2,-33-3 0,-31 3 0,-27 6-1,-20 2 0,-17 6 0,-16 4 0,-12 6 1,-5 5 0,3 3 0,8 1 0,12-1 1,12 3-2,19-4 1,27-1-1,28-4 1,32-5-1,28-1 0,29-4 0,33-2 1,41-2 0,0 0-1,63-6 0,13 0 1,23 0-1,23-3 1,11-1 0,15 0-2,7-1 1,-1-1 1,-8 4 0,-16 0-2,-19 2 2,-23 1 0,-18 3 0,-23 4-1,-22-2 3,-25 0-2,0 0 1,-57-2-1,-1-4 0,-14-2 0,-21-6 1,-18-3 0,-20-1-2,-24-3 1,-17-2 0,-14 3 3,-11-1-3,-13 9 1,-8 2-1,-6 5 2,2 8-1,6 3 0,8 2-2,6 4 1,15 1 1,14-5-2,19 0 1,26-6 0,23 0 1,23-4 0,20-2-2,21 0 1,17-2 0,24 6 1,0 0-2,0 0 1,39-6-1,-2 8 1,8 2-1,6 2 0,3-2 0,-1 2 0,-3-4 2,-9 2-2,-10-2 0,-11-2 1,-20 0 0,0 0 1,0 0-1,-18-4-1,-13 2 1,-10-2 1,-11 0-1,-9 0 2,-9-2-2,-8-2 1,-3-1 1,-1 1 0,2-2-2,2 2 0,10-3 2,4 3-3,8 2 3,9 0-1,8 0 1,6 3-2,4 1 2,3-2 0,1 2-1,0 4 0,1-2-2,-3 0 2,0 0-1,0 2 0,-1-2 0,3 2-1,-2-2 0,4 0 1,1 2 1,1 1-2,-1 1 0,-1 0 1,-6 2 0,2 0 0,-1 2 1,-5 1-1,0-3-1,-2-2 2,2-2-1,2 0 1,2-4 0,3 0-1,-3-2 1,4 0 0,0-1 0,1 3-1,-1 0 2,2 2-2,3 0 1,-1 0-1,1 2 0,20-2 0,-33 5 1,33-5 0,-29 4-1,29-4-1,-21 0 0,21 0 2,-18 0-1,18 0 1,-19 0-1,19 0-1,0 0 0,-20-2 1,20 2 1,0 0-1,-21 0-1,21 0 1,0 0 0,0 0 0,0 0 1,-20-2-1,20 2 0,0 0 1,0 0 1,-25 0-2,25 0 0,0 0 0,0 0-2,-21 0 3,21 0 0,0 0-3,0 0 1,0 0 0,0 0 0,0 0 0,0 0 1,0 0 0,-4 24-1,4-24 0,2 21 2,-2-21-1,4 29 0,-4-29 0,9 35 1,-5-15-2,0 3 0,-2 1 1,2 3-1,-2-2 2,-2 4-1,0-3 0,-2 1-1,-2 2 0,-2-2 4,2-1-2,-2-1-1,1-2 0,1 1 1,0-1 1,2 0-1,0-1 1,0-1-4,0-1 3,0-1-1,0 0 1,2-19-1,-4 28 0,4-28 1,-2 25 0,2-25-1,0 25 0,0-25 1,0 28 0,0-9 0,2 0-1,-2 1 1,0 1-2,0-1 4,-2-1-3,2-19 1,2 29-1,-2-29 0,-2 26-1,2-26 2,0 23 0,0-23-2,2 23 3,-2-23-2,-2 26 0,2-26 0,0 23 1,0-23-1,0 20 1,0-20-1,0 0 0,0 19 1,0-19-1,0 0 2,0 0-2,0 0 2,0 0-3,0 0 1,0 0 2,0 0-3,0 0 2,0 0-2,22 0 3,-3-2-2,8-4 2,5 0-1,16-5 0,13-1 0,14-4 0,21-5 0,13 2-1,11-3 0,7 1 0,13 1 2,4 3-2,6-1 0,4 3 1,-1 3-1,-1 4 1,-2-3-1,0 3 0,-6 2 0,-4-2 2,-6 2-2,-2-3 1,-7-1-1,0 0 1,3 0-1,-5-3 1,7 1-1,0 2-1,-5-1 2,-1 3-2,-3 2 1,-8 2 0,-6 0 0,-4 0-1,-11 1 1,-5 3 0,-7-2 0,-8 4 0,-10-2 0,-5 3 0,-7-1-1,-5 2 1,0 0 0,-1 0 0,-1 2 0,4-2 0,2 0 0,5 0-1,3-1 2,3 1-1,2 0 2,4 0-1,2 0-1,-1 0 1,1-2 0,2 4 0,2-4-1,-2 2 0,-4-1-1,-4 1 1,-3-4-1,-3 0 1,0 0-1,-7 0 1,-6 0 0,-4-2 0,-6 2 0,-6 0 0,-5 0 1,-22 0-1,27 0 0,-27 0 0,0 0-1,0 0 2,21 0-1,-21 0-1,0 0 0,0 0 1,0 0-1,20 4 1,-20-4 0,0 0-1,0 0-1,0 0 3,0 0-1,0 0 0,0 0 0,0 0 0,0 0 0,0 0 1,0 0-1,-33 8-1,7-2 0,-11 0 1,-2 0 0,-9-1 0,-1 1 0,-3-2 0,5 0 0,4-4 2,2 0-2,4 0 0,-4 0-1,-3-2 1,-5 2 0,-6-2 0,-9 0 0,0 2 0,-2-4 1,4 2-2,1-2 3,9-1-2,3 3 0,8-2 0,4 2-1,2 0 0,-2 2-1,-4 4 1,-1-4-1,-1 4 0,2-2 0,2 3-1,2-1-1,4-2 1,2-2 0,7 0-1,1-2 1,-2-2-1,1-1 2,-5 1 0,0 0 1,-2 0 0,2 2 1,0-2 0,-1 0-1,1 0 1,-4-3 0,-4-1 0,-6 0 1,-3-2-1,-1-1 0,-2 3-1,1 0 2,1 0 0,2 0-1,4 1 0,4 3 0,0-2 0,-4 2 0,-3 2 0,1-2 0,-2 2-2,-2 0 2,-1 0-1,1 0 1,-5 0 0,3-1 0,-2-1 0,-1 0 0,3 0 0,0-2-5,7 6-3,5-6-18,37 6-44,-39 8-76,39-8-4,31 8-1,10-10-9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4:56:41.239"/>
    </inkml:context>
    <inkml:brush xml:id="br0">
      <inkml:brushProperty name="width" value="0.02646" units="cm"/>
      <inkml:brushProperty name="height" value="0.02646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B1E06200-42F3-4723-9438-3FAD731AA9B5}" emma:medium="tactile" emma:mode="ink">
          <msink:context xmlns:msink="http://schemas.microsoft.com/ink/2010/main" type="inkDrawing" rotatedBoundingBox="2627,7990 3933,7943 3941,8153 2634,8200" semanticType="callout" shapeName="Other">
            <msink:sourceLink direction="to" ref="{9648795D-7AB5-496C-A66D-FBB9526AD839}"/>
            <msink:sourceLink direction="from" ref="{E006BFF1-E6CA-40DE-8F67-24B12F3FCA53}"/>
          </msink:context>
        </emma:interpretation>
      </emma:emma>
    </inkml:annotationXML>
    <inkml:trace contextRef="#ctx0" brushRef="#br0">-41-3177 102,'-14'-2'101,"14"2"4,0 0-39,0 0-15,0 0-10,-14-1-6,14 1-9,0 0-4,0 0-6,0 0-3,0 0 1,0 0-3,0 0 1,0 0-1,15 7 0,-15-7-1,19 3 1,-19-3 0,30 1 0,-10-1 0,5 2-2,-2-4 0,3 4 0,-1-4 0,3 2-1,-1-1 1,2 1-2,-2-1-1,1-1-1,0-1-1,3 3 0,-2-3-1,2 3 0,-2 0-2,1 0 2,-2 2-1,1-1-1,-1-1 1,2 2-1,-1-2 2,1 0 0,-1-3-1,2 0 0,-1-2 1,-1 1-1,1 1 0,-1 0-1,-1-1-1,2 2-1,-2 1 1,1 2-1,0 1 1,1-1-1,1 0 0,-3-1 0,1 2 1,-2-1 2,-2-1-2,-3 0 1,-3 0 0,-1 0-1,-5 0 0,-13 0 1,21 0-1,-21 0 0,16-1-1,-16 1 2,13-2-2,-13 2 1,0 0 1,14 0-1,-14 0-1,0 0 3,0 0-2,0 0 1,0 0 0,0 0 0,0 0 1,0 0-1,0 0-3,-15-16 2,15 16 0,-22-14 3,7 6-5,-3 1 4,-1-2-4,-2 0 5,1 2-1,1-1 2,2 4-3,4 0-1,13 4 1,-17-8 0,17 8 0,0 0-1,0 0-1,0 0 0,0 0 0,0 0 0,16 3-1,0 2 1,5 0 0,1 3-2,1-1 3,1 1-2,-1 0 2,-3-2-3,-6 5 6,-14-11-7,18 13 5,-18-13-1,4 13 2,-4-13 0,-3 13 2,3-13-1,0 0 2,-19 20 1,19-20 1,-25 17-1,11-8-2,-3 1 0,3-1 0,0 0 0,1 0-3,13-9-1,-16 10 0,16-10 0,0 0-1,0 0 0,0 0-1,0 0-2,0 0 1,0 0-5,-9 15-6,9-15-11,0 0-24,0 0-71,0 0-32,0 0 2,0 0-2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44.609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D751A55B-5C9A-4061-844D-E96077706480}" emma:medium="tactile" emma:mode="ink">
          <msink:context xmlns:msink="http://schemas.microsoft.com/ink/2010/main" type="inkDrawing" rotatedBoundingBox="946,11154 997,12432 962,12433 911,11155" semanticType="callout" shapeName="Other">
            <msink:sourceLink direction="with" ref="{DF5B7B4F-0401-487B-97F9-008BD6F60D32}"/>
          </msink:context>
        </emma:interpretation>
      </emma:emma>
    </inkml:annotationXML>
    <inkml:trace contextRef="#ctx0" brushRef="#br0">67 1253 1,'0'0'77,"-16"0"0,8 12-3,3 12-65,4 10 0,1 8-3,1 9 2,4 11 1,1 8 0,-2 9 1,1 9 0,0 4 1,-1 4-1,0 1-1,-1 0-2,-2-5-2,2-4-4,0-10-4,-1-12-13,2-13-10,-1-16-16,1-17-37,-4-20-2,0 0-5,12-30 78</inkml:trace>
  </inkml:traceGroup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4:33.102"/>
    </inkml:context>
    <inkml:brush xml:id="br0">
      <inkml:brushProperty name="width" value="0.4" units="cm"/>
      <inkml:brushProperty name="height" value="0.8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33 68 23,'-18'2'99,"18"-2"5,0 0 3,0 0-38,0 0-14,-21-18-9,21 18-8,0 0-10,0 0-10,0 0-2,0 0-2,0 18 1,0-18 3,19 9-1,-1-3 3,-18-6-3,39 4 2,-20-4-4,8 4 0,-7-6-5,5 4 0,-2 0-1,1-2-1,-1 0-1,6 0-1,-1-2 2,3 2-3,2-2 1,2 4-2,-4-2-1,2 4 0,-4 0-1,2 0 1,0 1-3,-1 1 3,1-2-2,0-2 3,2 0-1,4 0 1,-2-2 0,0 0-1,-4 0 0,2 0-1,-4 2 2,-1-2-2,1 0 0,0 2 0,0-4 1,2 2 0,2-4-1,6 0 1,0-2-1,0-1 0,-2 1-1,-2 0 0,-2 4-1,-2 2 0,-5 0 0,-3 4 0,0 0 0,-1 0-1,3-4 1,4 0 0,-1-2 1,7-2-1,2-2 1,-2 0 0,2 2 0,-2 0 0,0 0 1,-2 2-1,0-1 0,-2 1 0,0 0 0,2-2 0,2 0-1,0-2 1,2 0-1,-2 0 1,0-1-1,-4 3 1,-1 0-1,-1 2-1,-4-2 2,-2 4-1,-1-2 0,1 2 0,-3-2-1,7 2 0,-2-2 0,2 2 2,-1-2-2,1 0 0,0 0-1,0 0 3,-1 0-2,-5 0 2,-1-1 0,1 3-1,2 0 0,-3 0 1,5 0 0,0 3-1,1-1 1,3-2-2,-2 4 1,2-2 0,-3 2 1,1-2-2,-2 2 1,-3 0 0,3 0-1,2-2 1,0 0 0,4 0 1,-1 0-1,1-2 0,0 0 0,0 3 0,0-1 0,-2-2 1,-1 2-2,-3 2 0,0-2 1,-1 2 0,3-2 0,0 2 0,2-2 1,-3 0-1,-1 0 1,2 0 0,-2 0-2,-3 0 2,3 3 0,-2-3-2,1 2 1,1-2 0,2 2-1,-1-2 0,3 2 1,0-2-1,0-2 1,-2 0-1,-3 0 1,3 2 0,-2 0-1,-1 2 2,-1-2-2,2 3 1,1-1 0,3-2 0,2-2 0,0 2 1,2-4-1,2 2 0,0 0 1,-2 0-1,0 2 1,-3 0-1,1 2 0,0-2 0,2 2 0,0-4 0,0 0 1,2 0-1,2 0 0,2-2-1,-2 0 2,0 0-2,-2 0 2,4 2-1,-8 0-2,4 2 3,-4-2-1,2 2 0,0-2-1,0 0 1,2 2 0,-3-4 0,8 0 1,-6 0-2,1 0 2,-2 0-2,0 2 2,-2-2-2,-2 0 2,2 2-1,-2-2-1,1 0 2,3-1-2,0-1 1,4 2-1,-2-2 3,0 4-3,-2-2 1,0 2 0,-4-2-1,0 4 2,-3 0-2,1-2 2,0 2-2,2-2 2,0 2-2,3-2 1,-1 0 1,2-2-2,0 2 2,-4 0-2,2 0 1,-4 0 0,-3 2 1,3-2 0,-2 4-1,-1-2 0,1-2 0,4 0 1,2 0-1,0 0-1,-1-2 1,1 2 0,0 0 0,-4 0 0,0 2 0,-3 1 0,1 3 0,0-4 1,-1 2 0,3-2-2,4-2 2,4 0 0,0 0 0,2-2-1,0 0 0,-2 2-1,0 0 1,-2 2 0,-2 0 0,-3-2-2,-1 4 2,2-2 1,2-2-1,2 0 1,2 0-1,2 0 0,4-2 0,2 0 0,-4 0 1,0 2-1,-4-2 0,-2 4 0,-2-2 1,0 0 0,-2 0-1,-1-2 0,5 0 0,2 0 1,4-2-1,3 2 1,-3-3-2,-2 3 2,2 0-1,-2 2 0,0 0 1,0 0-1,-2 0 0,0 0 0,2 0 0,4-2 0,-2 0 0,2 0 0,-2 0 0,2 0-1,-1 2 2,-1-2-1,2 2 0,-4 0 0,0 0 0,0 0 0,0 0 0,-2 0 1,2 0-1,0-2 1,-2 2-1,2-2 1,0 2 0,0-4-1,0 4 1,-2-2 0,2 2-1,0-2 0,0 0 1,0 2-2,2-2 1,-2 2 0,2-5 0,0 3-1,0 0 0,-2-2 1,3 2 0,-3 0 1,2-2-1,-4 0 0,2 4 0,-4-2 1,2 2-1,-3 0 0,3 0 1,0 0 1,-2 2-1,2 0 0,-2-2-1,2 2 1,0-2 0,2-2-1,-2 2 0,0 0-1,0-2 0,2 2 2,0 0-2,0-2 2,0 2-1,-2 0 1,0 0-2,-2 0 2,2 2-1,-2 2 0,0-2 0,0 0-1,-2 0 2,2 0-2,-1 2 2,1-4-1,0 2 0,0-2 0,-2 0-1,0 0 1,0 0 0,0 0 0,-3 0-1,1 2 1,2 1 0,0-1 1,0-2-1,2 0 0,0 0 0,0-2 0,-1 2 0,3-5 1,-6 3-1,2 0 1,-2 2-1,0 0 1,-3 0-1,1 2 0,0 0 0,2 0-1,-1 3 0,5-3 0,0 2 1,0-2 0,2 2-1,0-2 2,2-2-1,-2 0 0,-2 2 0,0-2 0,0 0 1,0 0-1,0-2 1,2 2-2,-2 0 1,4 0 0,2 0 0,-2 0 0,2 0-1,0 2 1,0-2-1,-6 2 1,2 0-1,-4 0 2,0 0-2,-3-2 1,-1 2 1,2-2-2,-4 2 1,6 0 0,-3-2 0,1 2 0,4 1 0,-2-1-1,2 0 0,0 0 1,0 0 0,-3 0 0,1-2 1,-2 2-1,0-2-1,0 2 2,2 0-1,-1 0 0,-1 0 0,0 0-1,0 0 0,4-2 1,-4 0 0,1 0 0,-3 0 0,2-2 0,-4 2 0,-3 0-1,-3-2 1,-19 2 0,29 2-1,-29-2 0,0 0 1,24 0 1,-24 0-1,0 0 0,29 0 0,-29 0 0,27 0 1,-27 0-1,29 2 0,-29-2-1,26 0 1,-26 0 0,19 2 0,-19-2 0,0 0 0,0 0 0,18 0-1,-18 0 1,0 0 0,0 0 0,0 0 1,0 0-1,0 0 0,0 0 1,0 0-1,0 0-1,0 0 1,0 0 0,0 0-3,0 0-4,0 0-2,0 0-10,0 0-14,13 25-35,-13-25-82,-17 18-1,-1-13-3,18-5 4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4:40.801"/>
    </inkml:context>
    <inkml:brush xml:id="br0">
      <inkml:brushProperty name="width" value="0.4" units="cm"/>
      <inkml:brushProperty name="height" value="0.8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0 225 93,'0'0'47,"0"0"1,0 0-1,0 0-5,0 0-3,0 0-5,0 0-1,0 0-8,0 0 0,0 0-8,0 0 3,0 0-8,0 0 3,0 0-9,0 0 4,0 0-1,0 0-2,0 0 1,0 0 1,0 0 2,0 0 3,0 0 2,0 0 2,0 0 2,0 0 0,0 0 1,0 0-3,0 0 0,0 0-3,0 0-2,0 0-3,0 0-1,27-14-2,-27 14 0,31-10-2,-11 1 0,3 5-1,0-2 0,-3 4 0,3 0-1,-1 2 0,1 0-1,-2 2 1,1-2-1,5 2 1,2-2-1,4 0 0,2 0 1,0-2-1,2 2 0,-2 0 0,-3 0 1,-1 0-1,0 0-1,0 2 1,4-2-1,-2 2 1,4-2 0,2 0-1,0 0 2,4 0-2,1 0 2,-3 0 0,0-2 0,-2 0-1,0 2 1,-2-2-1,-2 2-1,2 0 0,-4-2 0,4 2-1,-4-2 0,0 2 0,2-2 0,0 0 1,0-2 0,4 2-2,-2-2 0,0 2 1,-2-3 0,2 3 0,-4 2-1,2-2 1,-4 4 0,-3-2 1,1 0-1,0 0 0,2 2 0,0-2 0,2-2 0,0 2 0,-1 0 1,3-2-1,0 2 0,-4 0 0,2 0 0,-2-2 0,-2 4 0,-4-2 0,1 0-1,-3 0 0,2 0 1,-1-2 1,3 0-1,0 2 1,-3-2-2,5 2 1,0-2 0,-2 2 0,0 0-1,-3 0 2,3 0-1,-4-2 0,1 4 0,-1-4 0,-3 2 1,3 0-1,0 0 0,1 0 0,1-2 1,0 2-1,-1-2 0,1 2 1,2-4-1,-2 4 1,1-4-1,-3 4 1,4 0-1,-3-2 0,-1 2 1,4 0-1,-3 0 1,3 0-2,-2 0 2,0 0-2,-3-2 1,3 2 0,0 0 0,-3 0 0,5 0 0,-2 0 0,1 0 0,3 0 0,0 0 0,0 0 0,-3 2 0,1-2 0,-4 0 0,2 0 0,-5 0 0,1 0-1,-3 0 2,5 2-1,-3-4 0,5 2 0,2-2 0,0 2 0,-3 0 1,3 0 0,-2 0-2,-7 0 2,5 0-2,-5 2 2,3-2-1,-1 2 0,5-4 0,0 2-1,2-2 2,1 2-1,1-3 0,0 3-1,0-2 2,0 2-1,-3 0 0,1 2 0,-2-2 0,2 0 0,-1-2 0,5 0 2,0 0-2,0 0 0,0 0 0,0 2 0,1 0 1,-1 0 0,-2 2-1,-2 0-1,2 0 1,-3 0 0,1 0 0,2-2 1,-2 3-1,1-3 0,-1 0 0,6 0 0,-2 0 0,0 0 1,2 0-1,-2 0 0,-1 0-1,3 0 2,-2 0-2,-4-3 2,2 3-1,-2-2 0,-1 2 0,3 0 0,0-2 1,0 2-2,2 0 2,1-2-1,1 0 0,0 4 0,-2-4 0,2 2 0,-2-2 0,-2 2 0,0 0-1,-1 2 2,1-2-1,2 0 0,2 0 1,0 0-2,0 0 2,-2 0-1,1-2 1,1 2-2,-2-2 1,-2 2 1,-2 0 0,2 0-1,-5 0 0,3 2 1,-2-2-1,4 2 0,-1-2 0,1 0 0,0 0-1,2-2 2,0 2-1,-1-2 0,1 2 0,-2 0 1,-2 0-1,2 0 0,-1 2 1,3 0-1,0 0 0,0 0 1,2 0 0,0-2-1,0 2 1,0-2-1,2 0 0,0-2 1,-2 0-1,-1 2 0,1-2-1,2 2 2,-2-2-2,-2 2 1,2 0 2,-2 0-3,2 2 1,2-4 0,0 2 0,0 0 1,2 0 0,0-2-1,-2 0 0,0 2 1,0-2-1,-4 2 1,1 0-2,-1 0 1,0 0 0,-4 0 0,8 2 0,-2-2 0,2 2 0,0-2 1,2 0 0,0 0-1,-2 0 0,0 0 0,-2 0 1,0 0-2,-3 0 1,3 2 0,2-4 0,2 2 0,5 0 0,-1 0-1,4 0 1,0-2 2,0 0-2,-3 0 0,-3 2 0,-2-2 1,-4 4-1,0 0 1,-3-2-1,3 0 1,-2 0 0,4 0-1,2 0 1,2 0-1,2-4 0,-2 2 1,1 0-2,-1 2 2,-4-2-1,-3 2 0,-1-2 0,-2 2 0,0 0 1,2 0 0,0-2 0,4 2-2,2-2 2,4 2-1,0 0 0,0-2 0,0 2-1,-2-2 2,-2 2-1,-2-3 1,-2 1-2,-2 2 1,2-2 0,0 2 1,0 0-1,4 0 0,2 0 0,0 0 1,0 2-1,-2-2 1,0 0 0,-2 0 0,0 0-2,-6-2 2,0 2-2,0-2 1,-1 2 1,3 0-1,0 0 0,4-2 0,0 2 3,2 0-4,-2-2 2,0 2-2,0 0 1,0 0 1,-2-2-1,-2 2 0,2 0 0,-3 0 1,3 0-1,2 0 0,0-2-1,2 2 1,0-2 1,0 2-1,0-2 0,-2 0-2,-2 0 3,-2 2 0,-2-2-1,2 0-1,0 2 1,0-2 0,-1 2 0,3-2 0,0 2 0,0 0 0,4 0 1,-4 0-1,0-2 1,0 2 0,0 0 0,2 0-1,-4 0 1,2-3-1,-3 6 1,-1-3-1,4 2 0,-2 0 0,2 2 0,2-2 1,0 0-1,2 0 0,2-2 0,-2 2 0,0-2 0,-2 0 0,-4 0 1,0 0-1,-5 0 1,-1 2-1,0-2 0,-1 0 0,3 0 1,2 0-1,0 0 0,4 0-1,-2-2 0,-1 2 1,-1-2-1,-2 2 1,-2 0-1,-5 0 1,1 2 0,-21-2 1,37-2-1,-17 2 1,3-2-1,4 0 0,-3 4 0,5-4 1,-2 0-2,-2 2 1,-1-2 0,-3 2-1,-3 0 2,-18 0-1,33-2 0,-33 2 0,33-2-1,-14 2 1,-1-2 1,1-1-1,-1 3 0,1 0 0,-1-2 0,-18 2-1,29 0 1,-29 0 0,25 2-2,-25-2 2,25-2 0,-25 2 0,28 0 1,-28 0-2,31-2 1,-31 2 0,31 0 0,-31 0 0,29-2 0,-29 2-1,18 0 1,-18 0 0,0 0 0,0 0 1,0 0-1,19 0 0,-19 0-1,0 0 1,0 0 0,23 0-1,-23 0 1,18 0-1,-18 0 2,19 0 0,-19 0-1,0 0 0,0 0 1,20 2-1,-20-2 0,0 0 0,0 0-1,19 2 1,-19-2 0,0 0 0,22 0 0,-22 0 1,0 0-1,19-2 1,-19 2 0,0 0-1,0 0 0,0 0 0,0 0 0,0 0 0,0 0-1,0 0 0,0 0 1,20 4 1,-20-4-2,0 0 2,0 0-2,0 0 1,0 0-1,21 5 3,-21-5-3,0 0 0,0 0 0,0 0 1,0 0 0,18 8 0,-18-8 0,0 0-2,0 0 2,0 0 0,0 0 1,19 10-1,-19-10 1,0 0-1,0 0-1,0 0 2,0 0-2,0 0 1,18 17-1,-18-17 1,0 0 0,0 0-1,11 20 1,-11-20 1,0 0 0,6 23-1,-6-23 1,0 0-1,4 24 0,-4-24 1,0 19-1,0-19 0,2 23-1,-2-23 2,0 22-2,0-22 2,-2 21-1,2-21 1,0 24-1,0-24 3,-4 21-3,4-21 3,0 27 0,0-27-1,-4 27 1,4-27-1,0 28 1,0-28-3,0 31 3,0-31-3,0 29-1,0-29 2,0 28-1,0-28 1,0 29-1,0-29 1,0 30-1,0-30 1,2 29-1,-2-29 0,4 29 0,-4-29 1,2 27-2,-2-27 1,2 29 0,-2-29 0,2 30 1,-2-30 0,2 27 0,-2-27-1,4 27 0,-4-27 0,4 27-1,-4-27 2,3 28-1,-3-28 0,4 31-1,-4-31 1,2 33 1,-2-14-1,2-1 0,-2-18 2,2 33-2,0-12 1,-2-21 0,4 33-1,-2-15 1,-2-18 1,2 35-2,-2-35-1,6 33 3,-6-33-2,4 35 0,-4-35 1,4 35-1,1-17 0,-5 3 0,2 2 1,0-1-2,0-1 1,0-1 0,-2-1 1,4-1-1,-4-18 0,6 32 2,-6-32 0,4 29-1,-4-29 0,6 29 1,-6-29-1,9 29 0,-9-29 1,6 29-2,-6-29 1,6 26-1,-6-26-2,6 27 2,-6-27-2,4 31 2,0-13-2,-4-18 2,7 35-4,-3-16 5,-4-19-1,8 35 1,-8-35-1,8 29 1,-8-29-2,8 22 1,-8-22 1,0 0-2,9 23 1,-9-23 0,0 0 1,0 0-1,6 18 0,-6-18-1,0 0 1,0 0 0,4 21 0,-4-21-1,0 0 1,0 0 0,4 19-1,-4-19 1,0 0-3,0 0 0,0 0-3,0 0-2,0 0-3,0 0-8,0 0-11,6 22-26,-6-22-94,0 0-6,-20-8 2,20 8-2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4:43.100"/>
    </inkml:context>
    <inkml:brush xml:id="br0">
      <inkml:brushProperty name="width" value="0.4" units="cm"/>
      <inkml:brushProperty name="height" value="0.8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23 24 1,'2'-19'18,"-2"19"48,0 0-19,0 0-13,-4-18-1,4 18 0,0 0 5,0 0 0,0 0 3,0 0-4,0 0-1,0 0-5,0 0-3,0 0-4,0 0-3,0 0-2,0 0-3,0 0-1,-16 27-1,16-27 2,-2 24-1,2-24 2,-2 33 0,2-33-2,0 41 1,-2-20 3,4 8-4,-2 4 0,2 4-1,0-4-2,2 6 1,-2 0-1,2 2-1,0-2-5,0 2 3,-2-4-3,2 2 0,1 0 0,-1 0-1,-2-2-1,2 5 0,-2-5-1,2 2 1,0-2-2,-2 0 2,0-4-1,0 0-1,2-1 0,-2-1 0,1-2 0,-1 0 1,0 0-2,-2-3 1,0 3 1,2-2-1,-4-4 1,2 1 0,0-1-1,0-2 0,0-1 0,0 3 1,0-3-2,2 7 0,-2-2 1,0 1-4,0 1 5,0 0-4,0-4 4,0-1-4,0-3 3,0-19-3,0 26 4,0-26-2,0 19-1,0-19 0,2 18 0,-2-18-1,2 19 1,-2-19 1,2 21-2,-2-21 1,2 22 0,-2-22 0,2 19 0,-2-19 0,0 0 0,4 24 0,-4-24 0,0 0 0,0 0 0,2 21 1,-2-21-1,0 0 0,0 0 0,0 0 0,0 0-1,0 0 0,0 0-3,0 0-2,0 0-3,0 0-5,6 18-12,-6-18-20,0 0-82,0 0-21,0 0-4,0 0 4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4:46.032"/>
    </inkml:context>
    <inkml:brush xml:id="br0">
      <inkml:brushProperty name="width" value="0.4" units="cm"/>
      <inkml:brushProperty name="height" value="0.8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7 393 70,'0'0'107,"0"0"9,-18-13 0,18 13-42,-4-18-14,4 18-7,0 0-10,22-17-10,-22 17-6,0 0-7,23-24-2,-5 18-3,1-9-1,8 5-2,1-4-1,7 3-1,2-1-2,5 4 1,-1 2-2,2 3 0,-2 3-3,2 5 0,0-3 1,5 2 1,1-2-1,5-2 0,-1-2 0,3 0-1,1-2 1,1-1 0,-5 3-2,-1 0-1,-3 4-2,3 3 2,-5-1-1,2 0-1,1 0 1,-1-2-1,4 0 1,1 2 0,-3-2 1,-1 0-1,-3 0 1,-2 2 0,-4 3-1,3-3-1,-3 2 2,2-2-1,2-2 1,1 0 0,1-4 0,0 2 0,0-2 0,1 2 0,-5-2-1,-4 2 1,-2 2-2,0-2 1,-2 2-2,2 0 1,0-2 0,2 0 0,2-2 2,5 0-2,-1 0 0,-4 0 0,2-2 1,-2 4-2,-2 0 1,-2 0 1,3 0-2,-1 2 3,4-2-2,4-2 0,9 2 2,3-4 0,7 4 0,2-5 0,6 3-1,2 0 0,2 2 1,3 0-1,-1-2-1,4-2 1,7-2-1,5 0 0,11-2 1,9-3-1,5-1 1,11 2 0,5-1-1,3 3 1,4 0 0,2 2-1,0-2 0,3 1 1,-3-1-1,2 0 0,4-4 1,0 1 0,2 1-2,1-2 2,1 1 0,-4 1-1,-1 2 1,-7 2-1,-5 2 1,-7-1-1,-2-1 1,-9 4-1,-4-4 0,1 0 0,-3 0 1,-4 0-2,-2-3 1,2 3 0,-8 0 0,-4 2 0,-5 2 0,-5 2 1,-5 2 0,-4 0-1,0-2 1,-1 4-1,-1-4 1,0 2-1,-2 0 1,0-2-2,-4-2 0,-2 4 0,-4-2 0,0 0 1,-5 0 0,1-2-1,-4 2 1,1-2 0,1 2 0,2-2 1,-3 2-1,1-2 0,-4 4 1,-3-2-2,1 0 2,-3 2-1,0 2 2,-1-2-3,1 0 2,-1 0-1,1 2 0,5-1 1,-3-1-1,5 0 0,-1 2-1,1-2 1,-3 2-1,-1 0 2,-3 0-1,-1 0 0,1 0-1,-6 0 1,3 1 1,1-1-1,3 0 0,1-4 0,3 4 1,-1-4-1,1 4 2,-1-2-2,-3 0 0,-3 2 0,-4-2 0,-2 2 0,1-4 0,-5 5 0,2-1-1,2-2 2,2 0-1,1 0 0,-1 0-1,-2 2 1,-6-2 0,-4 2-1,-4-2 1,-9-2-1,-20 0 2,31 2-1,-31-2 1,25 0-1,-25 0 0,35 0 1,-15 0-1,1 0 0,0 2-1,-1 0 1,-20-2 0,33 5 0,-33-5 0,23 6 0,-23-6 0,20 4-1,-20-4 1,25 4 0,-25-4 0,33 2 0,-33-2 0,33 2 0,-33-2 0,27 4-1,-27-4 1,20 4 0,-20-4-1,0 0 1,0 0-1,19 15 1,-19-15 0,0 0 2,0 0-3,24 24 1,-24-24 0,17 19 0,-17-19 0,16 20 0,-16-20 0,17 21 0,-17-21 1,10 23-1,-10-23 0,10 20 0,-10-20 1,11 19-1,-11-19 0,12 18 1,-12-18-1,0 0 1,20 21-1,-20-21 0,0 0-1,0 0 0,13 20 1,-13-20 0,0 0-1,0 0 0,0 0 1,0 0-1,0 0 3,-19 21-2,19-21-1,-37 12 3,6-6-2,-6 1 1,-12-3-1,-9 0 1,-7 0-1,-14-2 0,-5 0 1,-9 0-2,-5 0 2,-7 2-2,-2-2 1,-4 3 0,-4-3 1,-3 0-2,1-2 1,-2 0 0,-5 0-1,-1 0 1,-3-2 0,1 0 0,-1-1 0,3 6-1,1-3 0,1 2 1,4-2 0,-1 0 0,3 2-1,4-2 1,0 0-1,2-2 0,0 0 1,4-1-1,-2 1 1,6 2-1,4-2 1,0 0 0,2 4-1,5 0 1,3-2 0,3 2 0,0 1-1,3-1 1,-3-2-1,0 4 2,-1-2-1,-1 0 1,-1 4-1,-5 2 0,-3 5 1,-2-1-1,-2 2 1,-1 3-1,-3-7 1,-2 2-1,2-5 1,2-3-1,6-6 1,5-3-1,5-1-1,3-2 1,6 0 0,4 0-1,2 6 0,4-3 1,8 5-2,7 0 2,5 0-1,9 3 0,6-1 1,9 0-1,24-2 1,-29 0-1,29 0 2,0 0-2,0 0 2,-19 2-3,19-2 0,0 0-3,0 0-6,0 0-6,0 0-22,0 0-51,21 6-62,6-8-9,20 0 3,9-9-4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5:00.205"/>
    </inkml:context>
    <inkml:brush xml:id="br0">
      <inkml:brushProperty name="width" value="0.4" units="cm"/>
      <inkml:brushProperty name="height" value="0.8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-4 164 38,'9'-24'94,"-9"24"1,0 0 4,0 0-46,0 0-6,0 0-8,0 0-5,-17-19-1,17 19-5,0 0-2,0 0-3,0 0-3,0 0-2,0 0-2,0 0-1,0 0-1,19-8-1,-19 8-1,29-6 0,-29 6 0,41-11 0,-19 5 1,7 2-3,2-4-2,0 4-2,-2-2-1,4 4-1,-5 0-1,5 2 1,0-2-3,0 2 2,0 0 0,0 0 1,-2-3 0,2 3 0,-2-2 0,-3 0-1,1 2 1,0-2-2,-2 4 0,1-2 0,1-2-1,2 4 1,2-4 0,2 2 0,0-2 0,2 0 0,0-2 1,2 2-1,-2 2 0,-2 0-1,-2 0 0,0 0-1,0 2 1,-2 0 0,-2-2-1,1 2 2,1-2-1,-2 0 0,2-2 2,0 0-2,0-2 1,-3 2-1,-1 0-1,0 2 0,-2 2 1,-1-2-2,3 2 2,-4 2-1,1-2 0,3 0 1,0 0 0,0-2-1,-1 0 1,1 2 0,-2 0-1,1-2 1,-3 2 0,0 0-1,1 3 0,1-3 0,4 0 0,0-2 1,2 2 0,1-2-1,1 0 0,0 0 1,0 0-1,0 2-1,-2 0 1,-2 0 0,2 0 1,-3-2-1,3 0 1,0 0 0,0-2 0,0 0 1,2-2-1,0 0-1,-2 2 0,-3 0 1,1-3-2,-4 5 1,0 0 0,-3 0-2,3-2 3,-3 0 0,3 0-1,4-2 0,0 2 1,0-2-1,1 4 0,1-2 2,-4 0-3,2 2 1,-2 0 1,-1 2-1,-1-2 0,0 2 0,-1-2 0,5 0 0,0 0 0,2 0-1,0 0 1,2 0 0,-3 0 1,5 0-1,-2 0 0,-2 0 0,0 0 0,-2 0 0,0-2 1,-3 4-1,1-2 0,0 2 1,0 0-1,-1-2 0,1 4 0,0-2 0,0 4 0,3-4 0,3 3 0,-2-1-1,2 0 1,0 0 0,0-2 0,0 4 0,-2-4-1,-2 2 1,-1-2 0,1-2 1,-2 2-2,2-2 2,-3 0-2,5 0 2,-2 2-1,2 1 1,0 1-2,0-2 2,4 0-1,0 2 0,0 0 0,0-2 1,0 0-1,-1 0 0,1 0 1,-2-2-1,2 0 0,-4 0 0,2-2 0,0 0 0,0 2 0,0 0 0,-2 0 0,-2-2 0,1 2 0,1 2 0,0-2 0,0 2 1,-2-2-1,4 0 1,-2 2-1,1-2 0,-1 0 1,0 0-1,-4 0 0,2 0-1,-1 2 1,-1-2 0,2 2 0,0-2-1,2 0 1,0 0 0,-1-2 0,1 2 0,0 0 0,2 0-1,0 0 2,-2-2-2,2 2 2,-2 0-1,-1 2 0,3-2 0,0 0 1,-2 0-1,0 2 0,0-2 1,0 0-1,0 0 0,-1-2 1,1 2-1,-2 2 0,4-2 0,-4 0 0,0 2 0,1 0 0,-3 1 0,2 1 1,-2-2-1,4-2 0,-5 0 1,5 2 0,-2-4 0,2 0 0,-2 2-1,-1-2 1,1 2-1,-2 0 1,0 0-2,-3 2 1,3 0 1,-2 0-2,2 0 1,-1 0 0,5 0 0,2 0 0,0-2 0,2-2 0,0 2 1,-4 0-1,2 0 0,-2 0 0,-3 0 0,-1 0 0,-2 0 0,2 2-1,-1-2 1,3 0-1,2 0 1,0 0 0,2-2 0,0 0 0,2 2 1,-7-2 0,3 0-1,-2 2 0,-2 0 0,0 0 1,-1-2-1,1 2 1,0 0-1,4-2 0,-3 0 1,1 0 0,2-3-1,0 3-1,0 0 1,-2 0 0,-3 2 0,3-2-1,0 2 1,0 2-1,2-2 2,-1 2 0,3-2-1,2 0 0,2 0 0,0-2 0,-2 2-1,0-2 1,-4 0 0,2 2 0,-2 0 0,-2 0 0,0 0 0,-1 0 0,1-2 1,2 0-1,-2 0 0,2 0-1,2 0 1,-3 0-1,-1 0 2,2 0-2,-2 0 2,2 2 0,-2-2-1,-1 2 1,1-3-2,2 1 1,0 0-1,-2-2 2,2 4-2,-1-2 1,1 2 0,2 0 0,-2 0-1,0 0 1,0 2 0,0-2 0,-1-2 0,5 2-1,-2-2 1,2 0 0,0-2 0,0 2 0,2-2 0,-2 2-1,0 0 2,-2 0-1,-2 0 0,0 0 0,0-1 0,0 1 1,-1 0-1,3-2 0,4 2 0,0-2 0,0 2 1,0 0-1,0 0 0,-2 0 0,2 0 1,-2 2-1,-2 0 0,2 0 0,-2 0 0,2 0 0,0 0 0,0 0 0,2 0-1,0 0 1,2 0 1,-4 0-2,2 0 1,0-2 0,-2 0 0,0 4 1,2-4-1,-2 4 0,2-2 0,2 0 1,3 2-1,-1 0 0,-2-2 0,2 2-1,0-2 1,0 0 1,-4 0-1,2 0 0,-4 0 1,2 0 0,0 2-1,2-2 0,-2 2 0,3 2 0,3-4 0,0 4-1,2-4 1,0 0 0,1 0 1,-1-2-1,0 2 0,0-4 1,-1 2-1,1-2 1,-4 0 0,2 2 0,3-2-1,-5-1 0,2 1 1,-2 0-1,2 0-1,-2 4 1,0-2 0,1 0-1,-3 2 1,2 0 0,-2 0 0,-2 0 0,2 0 0,2-2 0,-2 0 0,0 0 0,5 0 0,-1-2 0,0 2 0,-2 0 0,-2 2 0,-2 0 0,0 0-1,-2 2 1,-2 2 1,-2-2-1,-2 0-1,0 0 1,-1 0 1,3 0-1,-2-2 0,2 2 0,-2-2 0,0 2 0,-1-2-1,-1 2 1,0 0-1,-3 0 0,-1-2 1,2 0-1,-1 2 0,-1 0 1,0 0 0,-1 1 0,1-3 0,-4 2 0,-1 0 0,1 0 0,-19-2 1,30 4-2,-30-4 2,25 2-1,-25-2 0,25 4 0,-25-4 0,22 4 0,-22-4 0,23 4 0,-23-4-1,23 2 1,-23-2 0,18 2 0,-18-2 0,0 0-1,23 2 1,-23-2 0,0 0 1,0 0-2,0 0 2,0 0-1,18 0 0,-18 0 0,0 0 0,0 0 0,0 0 0,0 0 0,0 0 0,19-2 0,-19 2 0,0 0 0,0 0 0,0 0 1,0 0-1,0 0 0,0 0 1,0 0 0,0 0 0,20-4 0,-20 4-1,0 0 0,0 0 0,0 0 0,0 0-1,0 0 0,0 0 0,0 0 1,0 0 0,0 0 1,19-2-2,-19 2 2,0 0-1,0 0 0,0 0 0,0 0 0,0 0 0,0 0-2,0 0 2,0 0 0,0 0 0,0 0 0,0 0 0,0 0 0,0 0 0,0 0 0,0 0 0,0 0-1,0 0 1,0 0 0,0 0 0,0 0 0,0 0 0,0 0-1,0 0 1,0 0 0,0 0 1,0 0-2,0 0 2,0 0-1,0 0 0,0 0 0,0 0 0,0 0 0,0 0 0,0 0 0,0 0-1,18 2 2,-18-2-1,0 0 1,0 0 0,0 0-1,0 0 0,19 2-1,-19-2 2,0 0-2,0 0 1,0 0-1,0 0 1,0 0 0,0 0 0,21 9 0,-21-9 0,0 0 1,0 0-1,0 0 1,0 0-2,0 0 1,0 0 0,0 0 0,0 0-1,0 0 2,0 0-1,0 0 0,0 0 1,0 0-2,0 0 2,0 0-1,0 0 0,0 0 1,0 0-1,0 0 1,0 0-1,0 0 1,0 0-1,0 0 0,0 0 0,0 0-1,0 0 0,0 0 2,0 0-1,0 0 0,0 0 0,0 0-1,18 2 1,-18-2 0,0 0 1,0 0-2,0 0 1,0 0-1,0 0 1,0 0 0,0 0 0,0 0 0,0 0-1,0 0 1,0 0-1,0 0 3,0 0-2,0 0 1,0 0 0,0 0-1,0 0 1,0 0-2,0 0 1,0 0 0,0 0 1,0 0-2,0 0 1,0 0-1,0 0 1,0 0 2,0 0-2,0 0 0,0 0-1,0 0 1,0 0 0,0 0 0,0 0 0,0 0 0,0 0-1,0 0 1,0 0 1,0 0-1,0 0 0,0 0-1,0 0 1,0 0-2,0 0 3,0 0-1,0 0-1,8 18 1,-8-18 0,0 0 0,0 0 0,0 0 1,0 0-2,0 0 1,0 0 0,0 0 0,0 0 0,0 0-1,0 0 1,0 0-1,0 0 1,0 0-1,6 19 2,-6-19-1,0 0 1,7 20 0,-7-20-1,4 23 1,-4-23-1,6 24 0,-6-24 0,2 25 0,-2-25-1,2 27 1,-2-27 1,2 27-1,-2-27 1,2 26-1,-2-26 1,4 31-1,-4-31 1,2 29-1,-2-29 0,0 29 0,0-29 0,0 27 0,0-27 0,0 24 1,0-24-2,0 25 2,0-25-1,4 23 0,-4-23 0,5 24 1,-5-24-1,2 23 0,-2-23-2,2 27 2,-2-27-1,-2 28 0,4-9 0,-2-19 1,0 33-2,2-13 1,-4-1 0,4 2 0,-2-3-1,2 1 2,-2-19-1,4 32 2,-4-32-2,2 27 2,-2-27-1,6 25 1,-6-25 0,4 27-1,-4-27 1,6 31-2,-6-31 2,7 28-2,-7-28 2,6 29-1,-6-29 1,6 25 0,-6-25-1,4 22 0,-4-22 2,4 25-2,-4-25 0,6 29 0,-6-29 0,9 33 1,-9-33 0,6 29-1,-6-29-1,6 26 1,-6-26 0,4 25 1,-4-25 0,4 29-1,-2-9 0,-2-20 0,4 40 1,-2-18-1,-2 1 1,4-1-1,-4 1 1,2 0-1,1-3 0,-1 1 1,0-1 0,0-1 0,-2 1-1,2-1 2,0-1-3,-2-18 1,2 33 1,-2-33-2,2 31 2,-2-31-2,2 33 2,-2-33-1,2 31 1,-2-31-1,4 33 3,-4-33-3,6 37 3,-6-37-3,4 31 3,-4-31-1,7 29 0,-7-29 0,4 28-2,-4-28 2,4 31-5,-2-12 4,-2-19-5,2 35 4,-2-35-3,8 35 3,-8-35-4,6 31 4,-6-31 0,7 33 1,-7-33-1,4 34 1,-2-15-2,2 0 1,-2 3 0,2-3 1,-2 3-2,2-3 1,-2 1 0,2 1 0,0-3 0,-1 1 0,1-1 1,-4-18-2,4 31 2,-4-31-1,6 29 0,-6-29 0,4 29 1,-4-29-1,6 27 0,-6-27 1,2 28-1,-2-28 0,2 27 0,-2-27 0,2 27-1,-2-27 1,0 23 0,0-23 1,2 22-1,-2-22 0,-2 21 1,2-21-2,2 20 1,-2-20 0,0 0 1,0 25-2,0-25 1,0 0-1,5 19 1,-5-19 1,0 0-1,0 0 0,0 0 1,0 0-1,0 0 0,4 20 0,-4-20 0,0 0 0,0 0 0,0 0 0,0 0 0,0 0 0,0 0 1,0 0 0,0 0-1,0 0 1,0 0-1,0 0-1,0 0-3,0 0-3,0 0-5,0 0-11,-19-6-16,19 6-39,-18-19-78,18 19-1,-7-47-3,16 16 1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</inkml:traceFormat>
        <inkml:channelProperties>
          <inkml:channelProperty channel="X" name="resolution" value="175" units="1/cm"/>
          <inkml:channelProperty channel="Y" name="resolution" value="310.22726" units="1/cm"/>
        </inkml:channelProperties>
      </inkml:inkSource>
      <inkml:timestamp xml:id="ts0" timeString="2013-03-29T05:21:02.078"/>
    </inkml:context>
    <inkml:brush xml:id="br0">
      <inkml:brushProperty name="width" value="0.02646" units="cm"/>
      <inkml:brushProperty name="height" value="0.02646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5A94EC38-AD2D-4C98-BAD3-10342D980438}" emma:medium="tactile" emma:mode="ink">
          <msink:context xmlns:msink="http://schemas.microsoft.com/ink/2010/main" type="writingRegion" rotatedBoundingBox="5683,15336 5698,15336 5698,15351 5683,15351"/>
        </emma:interpretation>
      </emma:emma>
    </inkml:annotationXML>
    <inkml:traceGroup>
      <inkml:annotationXML>
        <emma:emma xmlns:emma="http://www.w3.org/2003/04/emma" version="1.0">
          <emma:interpretation id="{1FF3E8A4-D8CA-4722-8A35-1663094058C5}" emma:medium="tactile" emma:mode="ink">
            <msink:context xmlns:msink="http://schemas.microsoft.com/ink/2010/main" type="paragraph" rotatedBoundingBox="5683,15336 5698,15336 5698,15351 5683,1535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8AF311B-2D87-4537-995C-3CE1F1802D28}" emma:medium="tactile" emma:mode="ink">
              <msink:context xmlns:msink="http://schemas.microsoft.com/ink/2010/main" type="line" rotatedBoundingBox="5683,15336 5698,15336 5698,15351 5683,15351"/>
            </emma:interpretation>
          </emma:emma>
        </inkml:annotationXML>
        <inkml:traceGroup>
          <inkml:annotationXML>
            <emma:emma xmlns:emma="http://www.w3.org/2003/04/emma" version="1.0">
              <emma:interpretation id="{827206F0-8147-4EA2-A4CE-A1CE55BCEA13}" emma:medium="tactile" emma:mode="ink">
                <msink:context xmlns:msink="http://schemas.microsoft.com/ink/2010/main" type="inkWord" rotatedBoundingBox="5683,15336 5698,15336 5698,15351 5683,15351"/>
              </emma:interpretation>
              <emma:one-of disjunction-type="recognition" id="oneOf0">
                <emma:interpretation id="interp0" emma:lang="en-US" emma:confidence="0">
                  <emma:literal>.</emma:literal>
                </emma:interpretation>
                <emma:interpretation id="interp1" emma:lang="en-US" emma:confidence="0">
                  <emma:literal>v</emma:literal>
                </emma:interpretation>
                <emma:interpretation id="interp2" emma:lang="en-US" emma:confidence="0">
                  <emma:literal>}</emma:literal>
                </emma:interpretation>
                <emma:interpretation id="interp3" emma:lang="en-US" emma:confidence="0">
                  <emma:literal>w</emma:literal>
                </emma:interpretation>
                <emma:interpretation id="interp4" emma:lang="en-US" emma:confidence="0">
                  <emma:literal>3</emma:literal>
                </emma:interpretation>
              </emma:one-of>
            </emma:emma>
          </inkml:annotationXML>
          <inkml:trace contextRef="#ctx0" brushRef="#br0">2700 4098,'0'0,"0"0,0 0,0 0,0 0,0 0,0 0</inkml:trace>
        </inkml:traceGroup>
      </inkml:traceGroup>
    </inkml:traceGroup>
  </inkml:traceGroup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5:04.677"/>
    </inkml:context>
    <inkml:brush xml:id="br0">
      <inkml:brushProperty name="width" value="0.4" units="cm"/>
      <inkml:brushProperty name="height" value="0.8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13379 2220 109,'0'0'102,"0"0"2,0 0-27,6-27-31,-6 27 0,0 0-4,0 0-5,0 0-3,0 0-5,0 0-3,0 0-3,0 0 0,0 0-1,0 0-2,0 0-2,-20-22-2,20 22-3,-21-4-3,21 4-2,-29-6-1,11 3-3,-3-1 0,-2 2 0,-1 0 2,-1 0-2,0-2 1,1 2-1,-1-2 1,2 2 0,1-2-2,-1 2 0,-2 2-1,3 0 0,-5 2-1,2 0 1,-5-2 0,-1 2 1,0-4 0,0 2 1,0-2 0,2 0 0,1-2 0,-1 2-1,0-1 0,2 3 0,-2-2-1,1 2-1,1 2-1,0-2 1,0 3-1,1-3 1,-1 2 0,0-2-1,-2 2 1,1 0-1,-3 2 1,0-2 0,-2 2-1,0 0 1,2 0-1,-2 0 0,4 0 0,1-2 0,-3-2 1,2 3 0,0-3 1,-2 0-2,3 0 1,-3 0 0,0 0 1,-2 2-1,-2 0 0,6 0-1,-6 0 0,4 0 0,0 0 1,1-2-1,-1 0-1,2 0 0,0 0 1,-4 0-1,0 0 1,-2 0-1,-2 2 1,-4 2 0,0 0 0,-2-2 0,-2 0 0,-1-2 0,1 2-1,0 0 1,0-2 0,-3 0 1,1 0-1,-2 2 1,-1 3-1,1-3 1,-3 0 0,3 2 0,-5-2-1,5 0 0,0-2 0,1 0 1,1-2-1,2 2 0,-2 0 0,-1 0 0,1 2 0,0 2 0,-3 0-1,-1 0 1,1 0-1,1 0 1,0-1 1,1-1-1,1 0-1,2 0 2,4-4-1,-3 2 0,5 0 1,-4 0-2,4 0 1,-2 2 1,2-2-1,-2 0 0,-2 0-1,1 0 1,1 0 0,0-2 1,2 0-1,2 0 1,-2-1-1,4 3 1,0 0-1,-2-2 1,2 4-1,-2-2-1,0 5 1,-2-3 0,-2 0 0,2 2-1,2-4 2,2 4-2,-2-4 2,2 0-1,0-2 1,0 0-1,2-2-1,-2 2 1,-2-2 0,-2 1 0,2-1 0,-2 2-1,-1 0 1,1-2 0,0 2 2,-2 0-2,0 0 0,0 0 0,0 0 1,0-2-1,-1 2 1,-1-2-1,2 2-1,0-3 1,-2 1 0,-3 2 0,-1 0 0,0 0 0,0 0-1,-1-2 2,3 0-2,0-2 1,4-1 1,-3 3-1,7-2 0,0 2 0,-2 0 0,0 2 0,0 0 1,-4 0-2,-2 2 1,-3 0 0,-1 0-1,-3-2 1,3 2 0,0-2 0,1 2-1,3-2 1,0 2 0,2 0 0,0 0 0,-5 2 0,-1 0 0,-1 0 0,-3 0 0,-1 2 0,1-2 0,-3 2 0,5 0 0,2 0-1,3-2 1,1 3 0,4-3 0,0 0 0,0 0 0,2 0 0,-5-2 0,1 2 0,-2 0-1,-2 0 1,-3 0 0,1-2-1,-3 2 0,1 0 1,0 2 0,-3-2-1,-1 0 1,-1 0 0,1 0 0,1 3 0,-2-3 0,-1 0 0,5 0-1,-1 0 2,6 0-1,-1-2 0,1 0 0,0-2 0,-1 2-1,3-2 0,0 0 1,0 0-1,-1-2 0,1 4 0,0-3 0,0 1 0,-3 0 1,1 0 0,-2 0 1,-3 2-1,1-4 0,-1 2 0,-1 0 0,1 0 0,1-2-1,0 2 1,1-2-1,-1 2 1,1 0 1,-1-3-2,-3 1 0,-1 0 1,-1 0-1,1 0 0,-3-2 0,3 0 0,-5-1 0,2 1 0,3 0 2,-1 0-2,-3 2 2,1 0-1,-2 2 0,-1 0 0,1 0-1,-4-1 2,3 3-2,-1 0 2,4-2-2,-1 0 2,-1-2-1,2 2 0,1-2 0,1 0-1,1 0 1,-1 2 0,-4-2 0,1 4 0,-3-2-1,0 2 1,1 0 0,-3 0 0,0-2 0,0 0 0,5-3-1,-1 1 2,9 0-2,-1-2 1,5 2 0,0-2-1,1 4 2,1-2 0,0 4-1,2 0 0,-5 2 1,3 0-1,-2 2 0,3 0 1,5-2-2,2-2 1,2 2 0,7-2 0,-1-2 0,2 0 0,2 0 0,-1-2 1,-1 2-1,0 0 0,-2 0-1,-2 2 1,1-3 0,-3 6-2,2-3 2,0 0 0,0 0 0,0-3 0,5 1 1,-3 0-1,2 0 0,4-2 2,-1 0-3,-1 2 1,0 2 0,1 0 0,-1-2 0,2 4 0,-1-2 0,1 0 0,0 0 0,1 0-1,3-2 1,19 2 0,-31-2 0,31 2 0,-24-2 1,24 2-2,-21 0 2,21 0 0,-18-2-1,18 2 1,-21 0-2,21 0 2,0 0-1,-27 0 1,27 0-2,-18 0 1,18 0 1,-21 0-1,21 0 1,-18-2-1,18 2 0,-19-2 0,19 2 1,0 0 0,0 0-1,-20-15 1,20 15 0,0 0-1,-11-24 0,11 24 1,-6-27-1,6 27 0,-10-33 0,8 10 0,-2-1 0,0-3 0,-1 0 1,1-4-2,2 2 1,-2-3 0,2-1 0,0 2-1,0 0 2,0 0-1,0 2 1,0 3-1,0-1 0,2 2 1,0 0-1,0-1 0,0-3 1,0 0 3,0 0-3,0 0 3,0 1-3,0-3 2,-2 0-2,2 0 2,0 0-2,-2 0-2,2 1 1,-2-3-1,2-4 1,-2 2 0,-1 0 0,1-2-1,2 0 2,0 0-2,-2 0 1,0 2 0,2 2 0,-2 0 0,0 0 0,0 0 1,0 4-2,2-2 2,-2 5 0,2 1-2,-2 0 1,2 0-1,-2 5 2,2-1-1,-2 3 1,0-1-2,2 19 1,-2-35 2,2 35-2,-4-35 1,4 35 0,-2-33-1,2 33-1,-2-32 5,2 32-4,-3-29 3,3 29-3,0-29 3,0 29-1,3-25 0,-3 25 1,4-29-3,-4 29 2,2-30-1,-2 30 2,4-31-3,-4 31 0,0-29 1,0 29-1,2-23 1,-2 23-1,0 0 0,0-20-1,0 20 1,0 0 0,0 0 0,0 0-1,0 0 0,4-21-4,-4 21-2,0 0-8,0 0-11,23 10-26,-23-10-103,28 37-7,-7-12-3,4 8-7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5:09.243"/>
    </inkml:context>
    <inkml:brush xml:id="br0">
      <inkml:brushProperty name="width" value="0.4" units="cm"/>
      <inkml:brushProperty name="height" value="0.8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-39 37 45,'-6'-21'101,"6"21"3,0 0 2,0 0-42,-8-20-9,8 20-11,0 0-12,0 0-7,0 0-7,0 0-2,0 0-1,0 0 0,0 0 2,0 0 1,18 4 0,1 2-2,-19-6-1,45 14-2,-14-8-2,8 5 0,6-5-3,11 2-1,8-2-1,3 1 1,10-7-1,5 0 0,4-3-1,5 3 0,1-2-2,-1 2 0,-3 5-1,1 1 0,-5 6-1,2-2 0,-1 9 1,-3-1 0,0 1-1,3 3 1,-1-7 0,2 1 1,3-3-1,1-1 1,1-6 0,2 2 0,-3-1 0,1-3 0,-3 4-1,3-4 0,-7 4-1,4-2 0,1 1-1,1-5 1,5-4 1,6 0-1,4-7 1,6 3-1,2-6 0,4 4 1,2-3-1,1 3-1,-7 4 0,-2 0 0,-4 2 1,0 0-1,0 2 0,2-6 0,6 1 0,9-3 1,9 0 0,9-2-1,10-1 1,-3 1-1,1-2 1,-2 8-1,-4-2 1,-4-1 0,-4 3 0,-1-2-1,-1 2 0,4 0 0,0 0 0,6-2 2,0 1-2,0 1 1,-2 2-1,-5 2 1,-3 0-1,-6 2 1,-3 0 0,-3 5 0,-7-5-1,-2 2 0,-2 2 0,4-4 0,-2 2 1,0-2-2,-4 0 1,-2 0-1,-4-2 0,-4 4 2,-4-2-2,-7 3 2,-1-5-2,3 2 1,-2-2 1,7 0-1,6 0 0,-2-5 0,1 1-1,1 0 1,-4 0 0,-2 0 0,-5 0 1,-8 2-1,-1-2 0,1 0 0,0-1 1,5-1-1,5 2 1,3-2-1,6 0-1,1-2 2,-1-1-1,-2 1-1,-4 4 2,-9-2-1,-6 0 0,-8 2 0,-6-1 0,-2 1 0,-5 2 0,-1-2 0,0 2 0,-5 0 0,-3 0 0,-1 2 0,-6 0 0,-4 0 0,-6 2-1,-2 0 1,-8 0 0,1 0 0,-1-2 0,0 2 1,-1-2-1,1 0-1,4 2 2,-1-2-2,5 0 2,-4 2-2,0-2 1,-1 2 0,-3 1 0,0 1-1,-3-2 1,3 4 0,-5-2 0,5 2 0,0 0 0,-3 1 0,3-1-1,-3 0 2,-1 0-1,-19-6 0,31 12 0,-31-12 0,20 17-1,-20-17 1,19 20 0,-19-20 0,12 23 0,-12-23-1,8 21 1,-8-21 1,5 24-1,-5-24 0,0 29 0,2-10 0,-2-1 0,2 3 1,-2 3-1,0 1 0,2 0-1,-2-1 2,2 1-2,-2-2 1,2-1 0,0-1 0,0-3-1,0 1 1,0-1 1,-2 3-1,2-2 0,-2-19 0,2 35 1,-2-35-1,2 32 0,-2-32 1,0 31-2,0-31 2,-2 27-1,2-27 0,-4 21 0,4-21 0,0 0-1,-10 26 4,10-26-3,0 0 0,0 0 0,-11 19 3,11-19-2,0 0 3,0 0-3,-28 6 0,9-4-1,-3 0 4,-9-2-4,-4 2 1,-6-2-1,-7 2 1,-3-2-1,-5 2 1,1-2 0,-3 2-1,-2-4 0,-1 2 1,-3-2 0,-2 0-3,0 0 3,-2-2-3,1 0 3,-5 0-2,0-2 1,0 4-2,0-3 1,0 1 2,-3 2-1,-1 0 1,-2 0-1,-2 0 1,-2 0-1,-3 0 0,-3 0 1,-3 0 0,-3 2-1,-7 0 0,-2 2 1,0 0 1,-6 2-2,2 0 1,-8-2-1,0 2 2,-4-2-2,1 1 3,-3-1-2,0-2-1,-1 0 0,3 0 3,2-2-2,3 2-3,1-3 3,4 1-2,4 0 1,-2 0-1,2 0 1,1 2-2,-1-2 3,0 4 1,2-2-1,4 0-1,0 0 0,9 0 0,1 0 0,7 0 0,2-2 1,4 2-3,4 0 2,2 0 2,4 0-2,0 2 2,0-2-3,3 2 3,1 0-3,2 2 3,-1-4-2,-1 3-1,-4-3 1,2 0-2,-4-3 3,0 1-4,-2 0 4,-4 0-3,0 0 2,-2 2 0,-2 2-1,-2 0 2,-2-2-1,-1 2 1,1 3-2,-2-3 3,-1-2-3,1 0 1,-2 2 0,-3-4 0,5 4 0,-5-2-1,3 0 2,-5 2-2,3 0 1,-7-2-1,3 0 1,-3 2 0,-2-2 1,-1 0-1,-3-2 0,-2 2 0,0-2 1,6 0-1,-1 0 0,1-3-1,0 1 0,1 0-1,-1 0 2,0-2-2,1 2 1,-1 0 0,-2-2 1,0 4-1,7-1 1,-1 1 0,5 2 0,1 0 0,3 0 0,0-2 0,4 0 0,-1 0 0,1-2 0,4 2 0,0-4 0,4 4 0,0-2 0,2 0 0,-2 2-1,2-3 1,-2 3 0,2 0 0,0 0 0,0 0 0,4-2 0,3 2 0,3 0 0,2 0 1,1 0-2,3 0 1,3-2 1,1 2-1,3-2 1,4-1-1,6 1 0,2 0 0,4 2 1,2 0-2,0 2 2,3 2-2,-5 2 2,2 0-1,-6 3 0,2-1 0,-4 0-1,2-2 2,-2 2-2,0-2 2,0 2-2,0-4 2,4 3-1,2-3 0,5 2 0,-1-2 0,6 0 0,21-2 0,-29 2 0,29-2 1,0 0-2,-20 2 1,20-2 0,0 0 1,0 0-1,0 0 0,0 0 0,0 0-1,0 0 3,0 0-2,-19 2 0,19-2 1,0 0-1,0 0 1,0 0 0,0 0-1,0 0-1,-18-6 1,18 6 1,0 0-2,0 0 1,0 0-1,-21-4 1,21 4 0,0 0 0,0 0-3,-18-6-1,18 6-3,0 0-6,0 0-12,0 0-20,0 0-75,31 18-36,-7-16-4,11-2-3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5:34.321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154 59 164,'-18'-6'124,"18"6"3,-37-8-1,37 8-65,-29-8-15,29 8-6,0 0-10,0 0-3,-19-8-7,19 8-4,0 0-2,33 4-3,-10-4-2,12 4-2,8-4 0,10 2-1,9-2-1,8 0-1,4 0-1,0-2 0,0 2-1,-2-2-1,-4 0 0,-2 2 1,-8-2-2,-3-2 1,-6 1 0,-3 1-1,-7-2 1,-6 2-1,-7 0 0,-3 0 0,-23 2 1,27-2-1,-27 2 1,0 0 0,0 0 1,0 0-1,0 0 2,0 0 0,0 0 0,0 0 0,0 0 0,-25-8-1,7 6 0,-11 2 0,-4 0-1,-6 2 0,-6 0-1,-7 2 1,-3 0 0,-5 0-1,-2 0 2,1 3-2,-1-5 2,2 2-2,-2 0 2,1-2-2,3 2 1,3 4 0,3-6-1,5 7 1,6-7-1,6 4 1,10-4 0,7-2 0,18 0-2,0 0 2,0 0 0,0 0-1,0 0 1,43-4-2,-6 4 1,8 4 0,11-4 1,3-4-1,9 0-1,4 2 1,2-5-1,-6-3 0,-4 4-1,-5-4 2,-7 5-1,-9 1-1,-8 4 1,-10-2 1,-25 2-1,22 2 1,-22-2 0,0 0 0,0 0 0,0 0 0,0 0 1,-26 2-1,5-2 1,-14 0-1,-8 0 2,-9 2-2,-9 1 1,-7-1 1,-4 0-1,0 2 0,0 0 0,6-2 0,2 2-1,11 2 1,5-4-1,9 2-1,9-2 1,5 1-1,25-3 1,-25 6-2,25-6 2,0 0 0,31 0 0,2 6-1,12-6 1,13 0-1,12-2 1,12-4 0,6-1-2,1-1 2,-7 2-2,-10-6 2,-10 8-2,-15-3 1,-10 7-1,-14-2 1,-23 2 1,0 0-1,0 0 1,0 0 0,0 0 1,-25-4-1,-8 2 1,-6 0 0,-12 0 0,-7 0-1,-10 4 2,-4 0-2,0 2 0,6 0 1,9 3-1,10-3 0,7 0 0,14 0 0,26-4-1,-25 2 1,25-2 1,0 0-2,35-2 1,-4 2 0,12-2 0,13-2-1,14 2 0,6-5 0,6 3 0,-4-2 0,-2 4-1,-12-2 1,-10 4-1,-11 0 1,-17 2 0,-26-2 0,25 4 0,-25-4 1,0 0 0,0 0 1,-18-4-1,-3 2 0,-12 0 2,-4 0-3,-10 4 3,-7 2-2,-5 2 2,-5 7-2,0-5 1,2 8 0,5-3-1,7 3 1,5-8-2,8 5 1,6-3-1,11-6 0,20-4 0,-27 6 0,27-6 0,0 0-1,0 0 2,0 0-2,37 0 4,0-6-1,14-4 0,13 2-1,10-5 0,4 3 1,7-2-1,-5 1 1,-8 7-2,-10-4 0,-11 8-1,-14-2 1,-12 2 0,-7 0 0,-18 0 1,0 0-1,0 0 2,0 0-1,-20 0 1,-11 0 0,-10 0 0,-11 2 1,-11 0-1,-9 6 0,-9-6 0,-1 7-1,2-5 1,2 4 0,6-4 0,10 2-1,11-4 0,7 0 0,11 0 1,7 0-1,26-2 0,-27 2-1,27-2 1,0 0-1,0 0 1,27 0 0,8-2 0,14-6 1,15 2-2,8-6 1,16 1-2,5-3 1,-3 4-1,-3-5 1,-13 7-2,-12 2 1,-13 4 0,-12 0 1,-14 2 0,-23 0 0,0 0 0,0 0 0,0 0 1,-19 8 0,-14-6 1,-12-2-1,-17 4 1,-10 0 0,-18 2 1,-5 7-1,-8-3 0,4 4 1,9-5-1,10 5 0,18-4 1,15-1-2,16-3-1,31-6 1,0 0 1,24 0 0,28-2-1,14-7-1,12 1 1,14 2 1,7-4-1,2 2 1,-6 1-3,-13 1 1,-16 4-1,-15 0 1,-10 4-2,-16 0 2,-25-2-1,21 8 1,-21-8 1,0 0-1,-21 15 2,0-11 0,-7-2 0,-9 4 0,-11 0-1,-9 3 1,-9 1-1,-4-2 1,-2 4-2,4-1 1,8 3-1,9-6 2,10-1-1,14-3 1,27-4-1,0 0 0,0 0 0,45-7 0,7 1 2,14 0-3,8-4 1,6 0 0,6-1-1,-3-1 0,-11 2 0,-13-1 0,-14 3-2,-14 2 3,-12 4-1,-19 2-1,0 0 1,0 0-1,-37 6 1,6 0-2,-2-4-4,-4 2-9,12 9-25,-14-19-51,39 6-57,-18 16 0,18-16-5,26 17 2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5:43.052"/>
    </inkml:context>
    <inkml:brush xml:id="br0">
      <inkml:brushProperty name="width" value="0.10583" units="cm"/>
      <inkml:brushProperty name="height" value="0.21167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181 62 56,'0'0'78,"-18"-13"-22,18 13 4,0 0-8,0 0-2,-27-20-3,27 20-2,-27-2-3,27 2-5,-33 2-5,33-2-5,-33 4-1,33-4 1,-26 2-2,26-2-2,0 0-1,-19 0-2,19 0-4,0 0-1,0 0-2,0 0-2,0 0-2,0 0-1,0 0-1,0 0-1,0 0 0,0 0-1,0 0 0,35-6 0,-12 6 0,10 2-1,6-2 0,4 2 0,6 0-1,3 0 0,1 0-1,3 0 0,-1 0 1,-1-2-2,-3-2 1,1 0-1,-3-2 0,0 2 0,-3-2-1,-5 0 0,-4-1 0,-4 3-1,-3 2 1,-5 0 0,0 2-1,-25-2 1,33 3 1,-33-3-1,29 0 0,-29 0 1,20 2-1,-20-2 1,0 0 1,25-2-2,-25 2 1,0 0-1,20-3 1,-20 3-1,19-4 0,-19 4 0,23-6-1,-23 6 1,26-6 0,-26 6-1,31-4 2,-31 4-1,31 0 0,-31 0-1,31 0 1,-31 0 0,29 2 0,-29-2 0,20 0 0,-20 0-1,0 0 1,0 0 1,0 0 0,0 0-1,0 0 1,0 0-1,0 0 0,0 0 1,0 0-1,0 0 0,0 0 0,0 0-1,0 0 1,0 0 0,0 0 0,0 0 0,0 0-1,0 0 1,19 4-1,-19-4 1,0 0 0,0 0 0,0 0-1,0 0 1,18 8 0,-18-8 0,0 0 0,0 0 0,0 0-1,19 6 1,-19-6 0,0 0 1,0 0-1,0 0 0,0 0 1,0 0 0,0 0 0,0 0 0,0 0-1,0 0 1,0 0-1,0 0 0,-21 5-1,21-5 1,-22 4 0,22-4-1,-40 2 1,16-2 0,-5 0 0,-4 2 1,0 0-1,-4-2 1,0 2-1,-2-2 1,-4 2 0,0 0 0,-1 0 0,1-2 0,-2 2 0,2-2 0,2 2 0,2-2 0,4 0-1,2 0 0,2 0 1,2 2-2,0 0 2,2-2-2,1 2 2,1 0-1,0 1 0,3-1 0,1-2 0,1 2 1,-1-2-1,2 0 2,-1 0-2,-1 0 1,1 0 0,-1 0 0,1 2-1,-1-4 0,3 4 1,18-2-1,-31 0 1,31 0-1,-23 0 0,23 0 1,0 0 0,-18 2 0,18-2 0,0 0-1,0 0 0,0 0 1,0 0-3,-19 0 2,19 0 0,0 0 0,0 0-1,0 0 1,0 0 0,0 0 0,0 0 1,0 0-1,0 0 0,0 0-1,0 0 1,0 0 0,0 0 0,0 0-1,33 16 1,-8-12-1,10 0 1,12-2 1,15 1-1,8-3 0,10-3 0,8-1 0,3 0-2,-5 0 1,-4-2-1,-10 6 1,-10-2-1,-10 2-1,-7 2 2,-12 2 0,-7-2 1,-1 0-1,0 0 1,0-2 0,-1 0 1,1-2-1,0 0 0,-5 0 0,3 0 0,-23 2 0,33-4-1,-33 4 1,29-2 0,-29 2-1,22-2 1,-22 2-1,21-2 1,-21 2-1,18 0 2,-18 0-2,0 0 1,0 0-1,0 0 1,0 0 0,0 0 0,0 0 0,0 0 0,0 0-1,0 0-3,0 0-2,0 0-8,0 0-16,-6 18-54,6-18-66,0 0-1,-21 2-5,21-2 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45.093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DF5B7B4F-0401-487B-97F9-008BD6F60D32}" emma:medium="tactile" emma:mode="ink">
          <msink:context xmlns:msink="http://schemas.microsoft.com/ink/2010/main" type="inkDrawing" rotatedBoundingBox="939,11097 1003,12494 975,12495 911,11098" shapeName="Line">
            <msink:destinationLink direction="with" ref="{D751A55B-5C9A-4061-844D-E96077706480}"/>
          </msink:context>
        </emma:interpretation>
      </emma:emma>
    </inkml:annotationXML>
    <inkml:trace contextRef="#ctx0" brushRef="#br0">59 1195 46,'0'0'28,"0"12"1,0-12 1,-4 14-1,4-14-3,-5 16-5,2-4-4,1 5-3,-1 10-4,3 9 2,-1 13-4,2 9 5,3 14 0,0 12 0,1 8-2,2 7-1,-2 1-2,2-2-2,0-1 2,-1-3-8,-2-9 3,2-7-5,-2-10-2,-3-9-8,3-11-8,-4-8-25,1-15-39,2-7 3,-3-18-5</inkml:trace>
  </inkml:traceGroup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5:52.124"/>
    </inkml:context>
    <inkml:brush xml:id="br0">
      <inkml:brushProperty name="width" value="0.10583" units="cm"/>
      <inkml:brushProperty name="height" value="0.21167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87 83 5,'-18'2'88,"18"-2"6,0 0 4,-23-12-46,23 12 2,0 0-1,0 0-2,-27-19-5,27 19-6,0 0-5,0 0-4,-22-6-5,22 6-3,0 0-4,0 0-2,0 0-3,0 0-1,0 0-2,0 0-1,0 0-2,0 0 0,26 2-1,-7 2-2,3-2 0,5 2-1,6 0 0,6 1-1,4-3 0,5 0 0,1 2 1,2-4-2,3-2 1,-1 2 0,1-4-1,-1 2-1,-1-1 1,-3 1 0,-4 0-1,1 0-1,-5 4 1,-4-2-1,-4 2 0,2-4 1,0 2-1,2-6 0,2 2 0,2-4 1,0 0 0,2-1 0,-2 1 0,-3 4 0,-6-2 0,-3 6-1,-4 0 0,-25 0 0,35 0 0,-35 0 0,31 2 0,-31-2-1,35-4 2,-35 4-1,31-4 1,-31 4-1,26-4 0,-26 4 0,0 0 0,21 0 0,-21 0 1,0 0-1,0 0 1,0 0-1,0 0 1,0 0 0,0 0-1,0 0 1,0 0 0,0 0-2,-21 4 2,21-4-2,0 0 1,-24 4 0,24-4 0,-23 4 0,23-4-1,-23 2 1,23-2 0,-26 2 0,26-2 0,-31 2 0,12 4 0,-1-4 0,-5 4 1,-4-1-1,0-1 0,-4 2 0,-1-4 0,-4 2 0,-1-4 1,0 2-1,-2-2-1,-4 0 2,0 0 0,1 0 0,-3 2 0,0 0 0,-3 2 0,1-4 0,4 0-1,2 0 0,-1 2 0,5-6 0,0 4 0,4-2 0,2 0 0,3 0 0,1 0 0,-2 2 1,2 0-2,0 0 1,0 0 0,3-2 2,1 0-1,2 0 0,3 0 0,20 2 0,-31-4 0,31 4-1,-25 0 0,25 0 0,-22 4 0,22-4 0,0 0 0,-23 12-1,23-12 2,0 0-1,0 0 1,0 0 0,0 0-1,0 0 0,0 0 0,0 0 1,0 0-1,0 0 1,33 8-2,-6-10 1,6 2-1,10-2 1,10 0 0,13-4 0,8 2 0,6-2 0,1 2 0,5 2-1,-4 2 0,-6 0 1,-6 0-1,-4 4-1,-8-2 0,-7 4 1,-3-4 0,-7 2 1,-2-6 0,-2 4 0,-2-2 0,0 0 0,-4-2 1,-3 0-1,-1 6 0,2-6 0,-2 2 0,1-2 0,-1 0 0,-2-4 0,-2 6 0,-3-4 0,-1 0 0,-19 4 0,20-5 0,-20 5 1,0 0-2,0 0 0,0 0 1,0 0-2,0 0-1,0 0-1,0 0-5,0 0-7,0 0-22,0 0-89,0 0-23,-24 0-4,24 0-1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4:56:14.964"/>
    </inkml:context>
    <inkml:brush xml:id="br0">
      <inkml:brushProperty name="width" value="0.02646" units="cm"/>
      <inkml:brushProperty name="height" value="0.02646" units="cm"/>
      <inkml:brushProperty name="color" value="#3165BB"/>
      <inkml:brushProperty name="fitToCurve" value="1"/>
    </inkml:brush>
    <inkml:context xml:id="ctx1">
      <inkml:inkSource xml:id="inkSrc10">
        <inkml:traceFormat>
          <inkml:channel name="X" type="integer" max="4095" units="cm"/>
          <inkml:channel name="Y" type="integer" max="4095" units="cm"/>
        </inkml:traceFormat>
        <inkml:channelProperties>
          <inkml:channelProperty channel="X" name="resolution" value="175" units="1/cm"/>
          <inkml:channelProperty channel="Y" name="resolution" value="310.22726" units="1/cm"/>
        </inkml:channelProperties>
      </inkml:inkSource>
      <inkml:timestamp xml:id="ts1" timeString="2013-03-29T04:58:29.601"/>
    </inkml:context>
    <inkml:brush xml:id="br1">
      <inkml:brushProperty name="width" value="0.1" units="cm"/>
      <inkml:brushProperty name="height" value="0.1" units="cm"/>
      <inkml:brushProperty name="color" value="#68349C"/>
      <inkml:brushProperty name="fitToCurve" value="1"/>
    </inkml:brush>
  </inkml:definitions>
  <inkml:traceGroup>
    <inkml:annotationXML>
      <emma:emma xmlns:emma="http://www.w3.org/2003/04/emma" version="1.0">
        <emma:interpretation id="{FF488DF4-1A75-424D-A325-3968A2F8A5E7}" emma:medium="tactile" emma:mode="ink">
          <msink:context xmlns:msink="http://schemas.microsoft.com/ink/2010/main" type="writingRegion" rotatedBoundingBox="17466,10165 17914,12218 17229,12368 16780,10315"/>
        </emma:interpretation>
      </emma:emma>
    </inkml:annotationXML>
    <inkml:traceGroup>
      <inkml:annotationXML>
        <emma:emma xmlns:emma="http://www.w3.org/2003/04/emma" version="1.0">
          <emma:interpretation id="{47C9FA39-EEF7-499D-9BF8-7E372F041150}" emma:medium="tactile" emma:mode="ink">
            <msink:context xmlns:msink="http://schemas.microsoft.com/ink/2010/main" type="paragraph" rotatedBoundingBox="17466,10165 17914,12218 17229,12368 16780,1031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695437B-BD0B-4DAA-8E0A-7FB06CDB8793}" emma:medium="tactile" emma:mode="ink">
              <msink:context xmlns:msink="http://schemas.microsoft.com/ink/2010/main" type="line" rotatedBoundingBox="17466,10165 17914,12218 17229,12368 16780,10315"/>
            </emma:interpretation>
          </emma:emma>
        </inkml:annotationXML>
        <inkml:traceGroup>
          <inkml:annotationXML>
            <emma:emma xmlns:emma="http://www.w3.org/2003/04/emma" version="1.0">
              <emma:interpretation id="{F35D2B78-D70C-4682-9273-27C060D16EB4}" emma:medium="tactile" emma:mode="ink">
                <msink:context xmlns:msink="http://schemas.microsoft.com/ink/2010/main" type="inkWord" rotatedBoundingBox="17466,10165 17914,12218 17229,12368 16780,10315"/>
              </emma:interpretation>
              <emma:one-of disjunction-type="recognition" id="oneOf0">
                <emma:interpretation id="interp0" emma:lang="en-US" emma:confidence="0">
                  <emma:literal>in;</emma:literal>
                </emma:interpretation>
                <emma:interpretation id="interp1" emma:lang="en-US" emma:confidence="0">
                  <emma:literal>is; 3</emma:literal>
                </emma:interpretation>
                <emma:interpretation id="interp2" emma:lang="en-US" emma:confidence="0">
                  <emma:literal>ipso 3</emma:literal>
                </emma:interpretation>
                <emma:interpretation id="interp3" emma:lang="en-US" emma:confidence="0">
                  <emma:literal>i:</emma:literal>
                </emma:interpretation>
                <emma:interpretation id="interp4" emma:lang="en-US" emma:confidence="0">
                  <emma:literal>i: 3</emma:literal>
                </emma:interpretation>
              </emma:one-of>
            </emma:emma>
          </inkml:annotationXML>
          <inkml:trace contextRef="#ctx0" brushRef="#br0">-1505 215 174,'0'0'123,"0"0"1,0 0-17,0 0-54,0 0-9,0 0-9,4 20-6,-4-20-5,11 15-1,-11-15-5,13 21-2,-6-6-2,2 1-4,0 1-3,0 7-2,-2-2 4,3 3-5,-1-1 4,2-1-4,-3-1 2,1 1-3,0-6 3,-9-17-4,15 22 0,-15-22 0,0 0-1,16 15 0,-16-15 1,0 0 0,0 0 0,0 0 1,0 0-1,0 0-1,9-19 1,-9 19 0,4-19-6,-4 19 5,6-28-4,0 12 2,-2-5-2,1 3 2,1-2-3,0-3 3,0 0 2,-1-1-2,3 2 1,-2 2 0,0-1 0,0 2 0,-2 1 0,0 3 0,-1 2-1,-3 13 0,5-18 0,-5 18-1,0 0-1,0 0-1,0 0-2,0 0-2,0 0-4,0 0-6,0 0-11,0 0-13,7 23-36,-7-23-68,-4 17 2,4-17-2,-5 15 6</inkml:trace>
          <inkml:trace contextRef="#ctx0" brushRef="#br0" timeOffset="891.2828">-1212 311 228,'0'0'127,"0"0"6,0 0-41,0 0-43,0 0-12,0 16-8,2-1-7,3 7-4,0-2 0,1 4-6,-2-1 0,1 1-5,-2-5 0,-2-3-5,-1-16 4,3 18-4,-3-18 0,0 0 0,0 0 0,0 0-1,0-16 1,0 16 0,0-24-5,0 24 2,7-26-3,-7 26 3,15-21-4,-15 21 5,24-6-6,-11 8 4,2 5 5,-2 0-5,0 4 5,-13-11-4,21 26 3,-21-26-3,12 25 5,-11-11-4,-1-14 0,-3 23 1,3-23 0,-15 18 0,15-18 2,-22 12 0,8-9 0,-1-2 0,-1-2-1,1-2 0,-3 0-3,3 0 2,2 1-2,13 2-1,-19-4-1,19 4-4,-13 0-5,13 0-5,0 0-6,0 0-10,0 0-21,0 0-30,0 0-58,13 3 3,-13-3 2,15 3 7</inkml:trace>
          <inkml:trace contextRef="#ctx0" brushRef="#br0" timeOffset="1750.7314">-958 314 161,'0'0'131,"0"0"1,0 0 6,0 0-78,0 0-12,0 0-10,0 0-8,-2 16-7,6 0-7,-4 2 1,5 1-6,-4 1 0,2 3-8,0-1 3,0 1-4,0-4 2,0-1-1,2-2-2,-1-1-2,-4-15 1,7 22 1,-7-22-1,8 16 0,-8-16 0,0 0 0,0 0-2,0 0-1,0 0-5,0 0-9,0 0-19,0 0-62,0 0-52,0 0 1,0 0-3,0 0 3</inkml:trace>
          <inkml:trace contextRef="#ctx0" brushRef="#br0" timeOffset="3540.4402">-1421 804 62,'0'0'116,"0"0"4,0 0 5,0 0-45,0 0-20,0 0-11,16 15-10,-16-15-8,10 22-4,-10-22-3,12 28-4,-5-13-4,5 5-3,-3 0-3,3 3-2,0-2-3,1 1-1,-1-1-1,2-2 0,-2-3-2,-1-1 1,-11-15-2,16 16 2,-16-16-2,0 0 1,13 9 1,-13-9-1,0 0 2,0 0-1,0 0 0,3-15-2,-3 15 2,4-22-2,-1 6 1,2-4-1,-1-3 1,2-4-2,1-1 2,1 2-1,-2-4 0,0 4 0,0 1 1,-2 3-2,0 1 0,1 3 1,-1 4 0,1 0-1,-5 14 1,7-17-1,-7 17-1,0 0-1,0 0 0,0 0-4,0 0-1,0 0-7,0 0-6,0 0-13,4 17-26,-4-17-50,0 0-34,-7 18 1,7-18 1</inkml:trace>
          <inkml:trace contextRef="#ctx0" brushRef="#br0" timeOffset="4323.045">-1101 959 114,'0'-13'124,"0"13"0,0 0 3,0 0-53,0 0-30,0 0-14,8 20-7,-8-20-5,5 27-3,-4-12-1,4 4-2,-5-2-3,1 0-1,-1-1-2,2-3-1,-2-13-1,0 19 1,0-19 1,0 0-1,0 0 0,0 0-1,0-17 0,3 2 0,1-4 0,0 1-3,2-3 0,2 4-2,1 0 1,-9 17-2,17-14 1,-17 14-1,19 7 0,-19-7 1,20 22 0,-12-7 0,1 1 0,0-1 1,-3-2-1,-3 0 2,-3-13-2,1 20 2,-1-20 0,-7 13 0,7-13 1,-21 10 0,21-10 1,-25 3 0,12-3 0,0-1-2,13 1 0,-24-8 0,24 8-2,-14-10-1,14 10-2,0 0-5,0 0-6,-14-13-7,14 13-11,0 0-14,0 0-26,0 0-57,6 13-9,-6-13 0,0 0 9</inkml:trace>
          <inkml:trace contextRef="#ctx0" brushRef="#br0" timeOffset="4854.4281">-933 974 131,'0'0'129,"7"-15"-2,-7 15 4,12-22-62,1 19-37,-13 3-11,18-7-6,-18 7-5,17 4-4,-17-4-2,12 18-2,-10-5 0,1 0 1,-3 2 2,0 1 0,0-16 1,-5 27 0,5-27 1,-4 20 2,4-20-1,-5 15-1,5-15 0,0 0 0,-4 13-2,4-13 0,0 0-1,0 0 0,0 0-2,13 3 1,-13-3-1,0 0 0,19-3-1,-19 3-1,16-1 1,-16 1-1,21 0-1,-21 0 0,19 1-1,-19-1-1,16 3-2,-16-3-4,0 0-4,0 0-5,17 5-8,-17-5-15,0 0-30,0 0-69,0 0 4,0 0-1,0 0 7</inkml:trace>
          <inkml:trace contextRef="#ctx0" brushRef="#br0" timeOffset="5761.8809">-1113 873 49,'0'0'101,"0"0"6,4-19-34,-4 19-14,0 0-5,0 0-6,0 0-7,0 0-7,0 0-8,0 0-5,0 14-3,0-14 1,2 14-2,-2-14-1,1 18 0,-1-18 0,5 21-3,-5-21 0,3 23-2,-3-23-3,5 25-1,-2-11-1,-1-1-2,-2-13-1,4 22-1,-4-22 0,6 19-1,-6-19-1,0 0 1,2 16 0,-2-16 0,0 0-1,0 0 0,0 0 0,0 0-1,0 0-2,0 0-3,0 0-4,0 0-6,0 0-7,0 0-12,0 0-25,0 0-69,0 0-12,0 0 3,0 0 1</inkml:trace>
          <inkml:trace contextRef="#ctx0" brushRef="#br0" timeOffset="6871.6112">-1404 1311 186,'0'0'132,"0"0"0,-8 18 3,18-5-82,-10-13-11,21 21-5,-11-8-9,8 6-4,-2-1-8,4 4-2,-2-1-5,3 2-2,-5-2-3,2-2-2,-5 0 0,0-6-1,-13-13 0,18 21 1,-18-21 1,0 0 0,13-3 0,-13 3 0,5-21-1,-5 7 1,1-8 0,-1-2-2,3-3 0,0 1-1,1 1 2,-1 1-2,3 5 1,-1 1-2,-1 5 1,-4 13 0,7-17 0,-7 17 0,0 0-2,0 0 2,0 0-2,0 0-1,0 0-2,-1-14-4,1 14-7,0 0-10,0 0-17,0 0-34,0 0-70,6 18 2,-6-18-2,1 18 6</inkml:trace>
          <inkml:trace contextRef="#ctx0" brushRef="#br0" timeOffset="8169.0198">-857 1425 226,'0'0'137,"6"-17"-3,-6 17 0,0 0-96,16-17-13,-16 17-8,22-11-4,-8 8-8,-1 1-4,0 0-1,-13 2-4,21 7-2,-21-7-5,12 17 2,-9-4-2,-3-13 2,-5 26-1,-2-12 4,-2 0 5,9-14 4,-21 22 3,21-22 3,-17 14 1,17-14-1,-15 7 2,15-7-3,0 0-2,0 0-3,0 0-1,19 2-2,-19-2-1,22 4-1,-9-1-1,-13-3 1,22 12-1,-22-12 1,14 17 1,-14-17 0,0 18 3,0-18 2,-9 18 2,9-18 2,-22 13 2,22-13-1,-24 6 0,24-6-1,-23 1-2,23-1-2,-18-1-4,18 1-5,0 0-11,0 0-11,0 0-35,-13 1-79,13-1-2,0 0-1,0 0 3</inkml:trace>
          <inkml:trace contextRef="#ctx0" brushRef="#br0" timeOffset="7700.0757">-1057 1466 158,'0'0'131,"0"0"4,0 0-2,-13-13-57,13 13-33,0 0-12,10 17-8,-10-17-7,4 21-5,-2-6-4,2 2 0,-2 0-1,-1-4-2,-1 0 0,0-13-2,0 16 1,0-16-2,0 0 1,0 0 0,0 0-1,2-17 0,1 3-1,-3 14 1,13-23-2,-13 23 0,22-21 0,-7 17 0,1 4-1,0 4 0,0 3 0,-1 4 1,-3 2 0,-12-13 0,16 24 0,-16-24 3,0 16-1,0-16 1,0 0 2,-19 12-1,19-12 1,-24 4-1,10-4 1,-1 3-2,0 0 0,0-3 0,2 0 0,13 0-2,-22-3 1,22 3-2,-15-4 0,15 4-3,0 0-2,0 0-3,0 0-8,0 0-9,0 0-14,0 0-28,0 0-73,0 0-1,0 0 0,16-8 3</inkml:trace>
          <inkml:trace contextRef="#ctx1" brushRef="#br1">-1681 2137,'0'0,"0"0,0 0,0 0,0 0,0 0,0 0,0 0,0 0,0 0,0 0,0 0</inkml:trace>
        </inkml:traceGroup>
      </inkml:traceGroup>
    </inkml:traceGroup>
  </inkml:traceGroup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4:55:44.642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2ACD2942-7DCC-4F8E-B984-2151CA412D86}" emma:medium="tactile" emma:mode="ink">
          <msink:context xmlns:msink="http://schemas.microsoft.com/ink/2010/main" type="writingRegion" rotatedBoundingBox="20286,10755 20678,10755 20678,11161 20286,11161"/>
        </emma:interpretation>
      </emma:emma>
    </inkml:annotationXML>
    <inkml:traceGroup>
      <inkml:annotationXML>
        <emma:emma xmlns:emma="http://www.w3.org/2003/04/emma" version="1.0">
          <emma:interpretation id="{88C94C32-8B1C-4554-BA36-827A20A36A51}" emma:medium="tactile" emma:mode="ink">
            <msink:context xmlns:msink="http://schemas.microsoft.com/ink/2010/main" type="paragraph" rotatedBoundingBox="20286,10755 20678,10755 20678,11161 20286,1116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EE5A8DB-2D3D-4E0F-815C-5DD14FBE4A6D}" emma:medium="tactile" emma:mode="ink">
              <msink:context xmlns:msink="http://schemas.microsoft.com/ink/2010/main" type="line" rotatedBoundingBox="20286,10755 20678,10755 20678,11161 20286,11161"/>
            </emma:interpretation>
          </emma:emma>
        </inkml:annotationXML>
        <inkml:traceGroup>
          <inkml:annotationXML>
            <emma:emma xmlns:emma="http://www.w3.org/2003/04/emma" version="1.0">
              <emma:interpretation id="{1EE3D922-2A94-48BB-8AFB-C500E812BCFF}" emma:medium="tactile" emma:mode="ink">
                <msink:context xmlns:msink="http://schemas.microsoft.com/ink/2010/main" type="inkWord" rotatedBoundingBox="20286,10755 20678,10755 20678,11161 20286,11161"/>
              </emma:interpretation>
              <emma:one-of disjunction-type="recognition" id="oneOf0">
                <emma:interpretation id="interp0" emma:lang="en-US" emma:confidence="0">
                  <emma:literal>s</emma:literal>
                </emma:interpretation>
                <emma:interpretation id="interp1" emma:lang="en-US" emma:confidence="0">
                  <emma:literal>,</emma:literal>
                </emma:interpretation>
                <emma:interpretation id="interp2" emma:lang="en-US" emma:confidence="0">
                  <emma:literal>S</emma:literal>
                </emma:interpretation>
                <emma:interpretation id="interp3" emma:lang="en-US" emma:confidence="0">
                  <emma:literal>9</emma:literal>
                </emma:interpretation>
                <emma:interpretation id="interp4" emma:lang="en-US" emma:confidence="0">
                  <emma:literal>7</emma:literal>
                </emma:interpretation>
              </emma:one-of>
            </emma:emma>
          </inkml:annotationXML>
          <inkml:trace contextRef="#ctx0" brushRef="#br0">1478 681 1,'0'0'11,"0"0"67,0 0 6,-7-19-38,7 19-6,-8-19-1,8 19-1,-17-21 1,17 21-2,-28-16-5,11 10-4,-6-1-5,2 2-3,-5-2-3,5 3-3,0-1-3,5 2-3,1 0-2,15 3-3,0 0 1,0 0-1,0 0-1,21 11 1,4-4-2,6 3 0,6 2 0,3 0-1,1 3-1,0-1 1,-1 3-1,-8-3 1,-4 3-1,-5-3 2,-9 2 0,-2-1 4,-12-15 1,7 24 1,-7-24 2,-3 16 0,3-16 2,0 0 0,-16 13 0,16-13-1,-13 12-1,13-12 0,-22 18-1,9-8 0,-7 2-1,0 3-1,1-2-1,0 2-1,-2-4-1,5 3 0,1-4-2,15-10 0,-21 18-1,21-18-2,0 0-2,-16 13-4,16-13-7,0 0-7,0 0-12,0 0-22,-7 18-42,7-18-36,0 0 4,0 0-1</inkml:trace>
        </inkml:traceGroup>
      </inkml:traceGroup>
    </inkml:traceGroup>
  </inkml:traceGroup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5:56.598"/>
    </inkml:context>
    <inkml:brush xml:id="br0">
      <inkml:brushProperty name="width" value="0.07" units="cm"/>
      <inkml:brushProperty name="height" value="0.07" units="cm"/>
      <inkml:brushProperty name="fitToCurve" value="1"/>
    </inkml:brush>
  </inkml:definitions>
  <inkml:traceGroup>
    <inkml:annotationXML>
      <emma:emma xmlns:emma="http://www.w3.org/2003/04/emma" version="1.0">
        <emma:interpretation id="{F1C9A90E-0862-4080-922D-06C4ABFE5EBB}" emma:medium="tactile" emma:mode="ink">
          <msink:context xmlns:msink="http://schemas.microsoft.com/ink/2010/main" type="writingRegion" rotatedBoundingBox="19382,13621 21653,13521 21754,15829 19483,15928"/>
        </emma:interpretation>
      </emma:emma>
    </inkml:annotationXML>
    <inkml:traceGroup>
      <inkml:annotationXML>
        <emma:emma xmlns:emma="http://www.w3.org/2003/04/emma" version="1.0">
          <emma:interpretation id="{6F2D69DE-86B2-42EC-AF86-4FCF855DE731}" emma:medium="tactile" emma:mode="ink">
            <msink:context xmlns:msink="http://schemas.microsoft.com/ink/2010/main" type="paragraph" rotatedBoundingBox="19399,13616 21640,13522 21664,14091 19423,1418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936A895-9202-48F1-A198-41AADCB9B7D2}" emma:medium="tactile" emma:mode="ink">
              <msink:context xmlns:msink="http://schemas.microsoft.com/ink/2010/main" type="line" rotatedBoundingBox="19399,13616 21640,13522 21664,14091 19423,14185"/>
            </emma:interpretation>
          </emma:emma>
        </inkml:annotationXML>
        <inkml:traceGroup>
          <inkml:annotationXML>
            <emma:emma xmlns:emma="http://www.w3.org/2003/04/emma" version="1.0">
              <emma:interpretation id="{9B079C18-85CF-4D4F-A5F7-C7A1DD18B948}" emma:medium="tactile" emma:mode="ink">
                <msink:context xmlns:msink="http://schemas.microsoft.com/ink/2010/main" type="inkWord" rotatedBoundingBox="19399,13616 21640,13522 21664,14091 19423,14185"/>
              </emma:interpretation>
              <emma:one-of disjunction-type="recognition" id="oneOf0">
                <emma:interpretation id="interp0" emma:lang="en-US" emma:confidence="0">
                  <emma:literal>=ce111</emma:literal>
                </emma:interpretation>
                <emma:interpretation id="interp1" emma:lang="en-US" emma:confidence="0">
                  <emma:literal>=cell |</emma:literal>
                </emma:interpretation>
                <emma:interpretation id="interp2" emma:lang="en-US" emma:confidence="0">
                  <emma:literal>=celt |</emma:literal>
                </emma:interpretation>
                <emma:interpretation id="interp3" emma:lang="en-US" emma:confidence="0">
                  <emma:literal>=cel11</emma:literal>
                </emma:interpretation>
                <emma:interpretation id="interp4" emma:lang="en-US" emma:confidence="0">
                  <emma:literal>=(ell |</emma:literal>
                </emma:interpretation>
              </emma:one-of>
            </emma:emma>
          </inkml:annotationXML>
          <inkml:trace contextRef="#ctx0" brushRef="#br0">379 3613 144,'0'0'123,"0"0"0,0 0 5,0 0-48,0 0-42,0 0-12,37-2-6,-18-1-4,8 8-5,1-3-4,3 2-2,0 2-6,-4-2-5,0 2-6,-7-2-8,3 9-16,-23-13-27,33 2-57,-33-2-12,20 6 5,-20-6-1</inkml:trace>
          <inkml:trace contextRef="#ctx0" brushRef="#br0" timeOffset="343.7566">404 3866 158,'0'0'123,"0"0"5,0 0-2,0 0-71,0 0-16,27-17-11,-5 17-6,-3-4-7,8 4-4,-3 0-4,3 0-3,-4 2-5,-1 0-2,-1 2-2,-3-2-2,3 2-3,-21-4-4,23 5-6,-23-5-9,0 0-17,0 0-36,0 0-45,0 0 2,0 0-1,0 0 7</inkml:trace>
          <inkml:trace contextRef="#ctx0" brushRef="#br0" timeOffset="875.1212">1254 3493 171,'-17'-26'128,"17"26"1,-27-27 4,1 6-73,26 21-16,-41-8-14,22 14-6,-10 0-7,5 13-3,-5 3-2,6 9-2,-2 2-1,5 6 0,1 2-3,7 3-1,4-3-2,8-2-1,6-4 0,8-2-2,7-6 0,6-5-1,6-5 0,2-5 1,2-2-1,0-4-5,0 1-5,-9-12-10,5 10-19,-33-5-58,37-17-47,-37 17 1,29-20-3,-29 20 6</inkml:trace>
          <inkml:trace contextRef="#ctx0" brushRef="#br0" timeOffset="1376.1579">1402 3777 188,'0'0'131,"-11"-18"-4,11 18 5,0 0-84,0 0-14,0 0-10,0 0-7,25 10-3,-25-10-4,29-10 0,-11 1-3,3-1-1,2-2-2,-1-3-1,1-1-3,-5-3 1,-18 19-3,25-35-2,-21 17 1,-6-3-1,-4 1 2,-6 1-1,12 19 3,-31-29 0,10 23 2,-1 4 1,-1 8 1,0 7 1,1 7 1,3 5 0,3 2-3,3 10 2,5 0-2,8 0 0,4-4-1,7-4 0,7-3-1,3-5-1,3-5 0,3-5 0,0-3 0,0-4-3,-1 0-2,-5-4-5,-1 4-3,-20-4-9,31 6-14,-31-6-30,23-6-67,-23 6-3,21-6-2,-21 6 6</inkml:trace>
          <inkml:trace contextRef="#ctx0" brushRef="#br0" timeOffset="1735.642">1815 3376 217,'0'0'132,"0"0"2,0 0 3,0 0-93,-6 21-8,10-3-7,9 19-3,-7 0-6,6 10-3,-4 7-6,3 2-4,-3-3-4,2-4-1,-2-5-4,1-9-4,1-7-5,-4-9-9,-6-19-14,0 0-37,33-4-74,-27-19-3,4 0 8,-8-11-2</inkml:trace>
          <inkml:trace contextRef="#ctx0" brushRef="#br0" timeOffset="2033.8777">2035 3409 189,'-6'-27'134,"6"27"4,0 0-1,0 0-60,0 0-36,0 0-12,-2 35-7,6-8-7,0 4-4,3 8-1,-1 2-3,2 4-3,-2 1-1,4-3-1,-1-4-2,3-2 0,-2-6-1,3 0-2,-1-5-1,0-7-1,1-1-4,-13-18-5,20 25-8,-20-25-10,0 0-37,0 0-73,19 6-3,-19-6 4,-2-25 0</inkml:trace>
          <inkml:trace contextRef="#ctx0" brushRef="#br0" timeOffset="2675.6927">2546 3358 263,'0'0'142,"0"0"-1,0 0-4,-13-21-93,13 21-11,0 0-8,6 21-9,-4-3-3,3 9-4,-3 4-1,4 6 0,-2 6-2,2 2 1,0 0-4,2 5 1,-1-5-4,1-4 2,0-4-5,0-4 3,-2-4-1,1-9-1,-1 1 0,-6-21-1,0 0-1,8 21-3,-8-21-6,0 0-15,0 0-44,0 0-77,0 0-3,0 0 1,0 0-4</inkml:trace>
        </inkml:traceGroup>
      </inkml:traceGroup>
    </inkml:traceGroup>
    <inkml:traceGroup>
      <inkml:annotationXML>
        <emma:emma xmlns:emma="http://www.w3.org/2003/04/emma" version="1.0">
          <emma:interpretation id="{84AF9EEE-DE0E-4C56-A09B-41930B0720BD}" emma:medium="tactile" emma:mode="ink">
            <msink:context xmlns:msink="http://schemas.microsoft.com/ink/2010/main" type="paragraph" rotatedBoundingBox="19421,14532 21691,14424 21757,15823 19487,1593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C25A1C1-9FEB-45A2-B846-4138E6C979DC}" emma:medium="tactile" emma:mode="ink">
              <msink:context xmlns:msink="http://schemas.microsoft.com/ink/2010/main" type="line" rotatedBoundingBox="19421,14532 21691,14424 21715,14943 19446,15051"/>
            </emma:interpretation>
          </emma:emma>
        </inkml:annotationXML>
        <inkml:traceGroup>
          <inkml:annotationXML>
            <emma:emma xmlns:emma="http://www.w3.org/2003/04/emma" version="1.0">
              <emma:interpretation id="{38A92CDA-E7F5-4B5C-8557-C8CD60496921}" emma:medium="tactile" emma:mode="ink">
                <msink:context xmlns:msink="http://schemas.microsoft.com/ink/2010/main" type="inkWord" rotatedBoundingBox="19421,14532 21691,14424 21715,14943 19446,15051"/>
              </emma:interpretation>
              <emma:one-of disjunction-type="recognition" id="oneOf1">
                <emma:interpretation id="interp5" emma:lang="en-US" emma:confidence="0">
                  <emma:literal>=Ce\\2</emma:literal>
                </emma:interpretation>
                <emma:interpretation id="interp6" emma:lang="en-US" emma:confidence="0">
                  <emma:literal>=Cel 12</emma:literal>
                </emma:interpretation>
                <emma:interpretation id="interp7" emma:lang="en-US" emma:confidence="0">
                  <emma:literal>=Ce\l 2</emma:literal>
                </emma:interpretation>
                <emma:interpretation id="interp8" emma:lang="en-US" emma:confidence="0">
                  <emma:literal>= cell 2</emma:literal>
                </emma:interpretation>
                <emma:interpretation id="interp9" emma:lang="en-US" emma:confidence="0">
                  <emma:literal>= Cell2</emma:literal>
                </emma:interpretation>
              </emma:one-of>
            </emma:emma>
          </inkml:annotationXML>
          <inkml:trace contextRef="#ctx0" brushRef="#br0" timeOffset="3363.1899">404 4472 206,'0'0'130,"0"0"4,0 0-1,0 0-81,21 13-23,3-5-7,3-4-8,8 0-7,4 2-12,-4-6-12,6 11-26,-18-13-40,4 10-50,-27-8-4,0 0 4,4 27-2</inkml:trace>
          <inkml:trace contextRef="#ctx0" brushRef="#br0" timeOffset="3550.6991">410 4693 221,'0'0'134,"0"0"-2,0 0 0,19 12-90,7-8-12,-5-6-9,8 4-12,-2-2-13,-3-2-14,7 12-36,-31-10-78,41 9-1,-41-9-4,35 4 1</inkml:trace>
          <inkml:trace contextRef="#ctx0" brushRef="#br0" timeOffset="3972.6008">1188 4427 158,'-6'-24'125,"-3"3"4,-7-4 1,16 25-68,-27-35-19,27 35-12,-37-12-7,19 20-5,-5 2-4,2 15-1,-1 4-4,1 8 0,-1 4-2,7 4 0,1 1-3,10-1 0,2-4-2,10-2-1,6-6-1,7-4 0,8-4-3,6-7-1,4-4-5,-2-5-6,8 3-11,-14-14-17,14 12-48,-16-16-54,2 0 3,-31 6-2,37-29 6</inkml:trace>
          <inkml:trace contextRef="#ctx0" brushRef="#br0" timeOffset="4410.1991">1389 4635 243,'0'0'129,"-14"21"4,14-21-42,0 0-42,0 0-14,25 16-9,-25-16-10,24-2-5,-24 2-4,35-10-3,-35 10-2,35-25-1,-35 25-3,27-31 0,-19 13 0,-6-3 0,-4 3 0,-6-1-1,8 19 2,-25-25 0,7 19 4,-3 4 0,-1 6 1,1 9 0,1 3 1,3 5 1,1 3-1,5 3 0,3 2-1,6 0-1,4-1-1,6-1 0,5-4-1,3-3-2,7-3-4,-3-7-4,9-2-11,-6-12-13,10 10-39,-15-16-69,7 0 2,-25 10-3,37-35 6</inkml:trace>
          <inkml:trace contextRef="#ctx0" brushRef="#br0" timeOffset="4661.2346">1622 4405 140,'-6'-29'129,"6"29"3,0 0 4,-2-23-58,14 42-28,-12-19-12,10 37-9,-6-11-7,7 14-4,-5-1-5,8 8-3,-6-4-6,5-2-1,-1-4-7,-2-6-5,5-4-13,-15-27-19,33 27-65,-33-27-39,26-7 3,-26 7-4</inkml:trace>
          <inkml:trace contextRef="#ctx0" brushRef="#br0" timeOffset="4911.2782">1873 4335 236,'-15'-23'136,"15"23"1,0 0 0,0 0-93,-8 33-14,14 0-7,-6 4-6,4 6-5,-1 4-3,3 5-1,-2-5-5,2-4 0,2-8-5,0-8-5,5-2-8,-13-25-9,29 24-28,-29-24-73,20-8-16,-20 8-3,21-24 3</inkml:trace>
          <inkml:trace contextRef="#ctx0" brushRef="#br0" timeOffset="5442.521">2364 4314 199,'0'0'138,"21"-16"1,-21 16 0,31-9-77,-31 9-32,45-4-8,-22 4-7,4 9-6,-3-1-4,-1 6-3,-3-2-2,-3 7 0,-5 2-1,-8-1 2,-6 5-1,-4 0 0,-8 1-1,-3 1 1,-3 2 0,-3-2 1,0-3 1,5-1 0,1-3 1,5-1 1,12-19 0,-12 23 1,12-23 0,0 0-1,16 20 0,-16-20-1,35 4 0,-12-4 0,-1 0-2,5-2 0,-2 0 0,-2 0-2,-3 2-3,-20 0-4,29 6-6,-29-6-11,18 13-24,-18-13-72,0 0-21,0 0-3,-2 22 2</inkml:trace>
        </inkml:traceGroup>
      </inkml:traceGroup>
      <inkml:traceGroup>
        <inkml:annotationXML>
          <emma:emma xmlns:emma="http://www.w3.org/2003/04/emma" version="1.0">
            <emma:interpretation id="{2E74F7D4-4032-4671-9B83-583C0C639378}" emma:medium="tactile" emma:mode="ink">
              <msink:context xmlns:msink="http://schemas.microsoft.com/ink/2010/main" type="line" rotatedBoundingBox="19485,15340 21514,15251 21540,15838 19511,15927"/>
            </emma:interpretation>
          </emma:emma>
        </inkml:annotationXML>
        <inkml:traceGroup>
          <inkml:annotationXML>
            <emma:emma xmlns:emma="http://www.w3.org/2003/04/emma" version="1.0">
              <emma:interpretation id="{1DAF2D8D-F55A-41AC-BB29-762784D1D852}" emma:medium="tactile" emma:mode="ink">
                <msink:context xmlns:msink="http://schemas.microsoft.com/ink/2010/main" type="inkWord" rotatedBoundingBox="19485,15340 21514,15251 21540,15838 19511,15927"/>
              </emma:interpretation>
              <emma:one-of disjunction-type="recognition" id="oneOf2">
                <emma:interpretation id="interp10" emma:lang="en-US" emma:confidence="0">
                  <emma:literal>=ce113</emma:literal>
                </emma:interpretation>
                <emma:interpretation id="interp11" emma:lang="en-US" emma:confidence="0">
                  <emma:literal>= (e113</emma:literal>
                </emma:interpretation>
                <emma:interpretation id="interp12" emma:lang="en-US" emma:confidence="0">
                  <emma:literal>= Cells</emma:literal>
                </emma:interpretation>
                <emma:interpretation id="interp13" emma:lang="en-US" emma:confidence="0">
                  <emma:literal>=(e113</emma:literal>
                </emma:interpretation>
                <emma:interpretation id="interp14" emma:lang="en-US" emma:confidence="0">
                  <emma:literal>= cells</emma:literal>
                </emma:interpretation>
              </emma:one-of>
            </emma:emma>
          </inkml:annotationXML>
          <inkml:trace contextRef="#ctx0" brushRef="#br0" timeOffset="6114.5395">464 5291 218,'0'0'136,"0"0"1,0 0-1,0 0-88,0 0-16,24-2-10,-1 8-6,0-2-11,1-1-11,3 5-11,-4-10-18,5 16-41,-28-14-59,29 17-3,-29-17 0,0 18 1</inkml:trace>
          <inkml:trace contextRef="#ctx0" brushRef="#br0" timeOffset="6317.6573">490 5462 241,'0'0'134,"0"0"0,-8 23-1,8-23-102,0 0-10,29-5-5,-8 8-8,-1-1-10,1-2-11,5 12-21,-26-12-47,37 6-52,-37-6-3,38 6 0,-38-6-1</inkml:trace>
          <inkml:trace contextRef="#ctx0" brushRef="#br0" timeOffset="6724.056">1149 5160 218,'0'0'131,"-21"-23"4,21 23-2,-27-14-95,27 14-5,-28 10-5,28-10-5,-39 35-5,18-6-3,-4 4-2,5 8-1,-1 0-4,9 6-1,6 0-3,6 3 0,8-3-2,10-4 0,7-4-3,6-4 0,2-4-4,4-10-4,4-3-7,-6-12-12,6 5-18,-20-22-43,7 11-54,-28 0-2,37-26 2,-28 3 1</inkml:trace>
          <inkml:trace contextRef="#ctx0" brushRef="#br0" timeOffset="7288.5985">1412 5411 142,'0'0'126,"-21"2"4,21-2 3,0 0-63,-4 18-26,4-18-8,4 23-8,-4-23-6,15 24-5,-15-24-5,29 13-4,-11-15-3,3-4-3,1-3-4,1-7-1,-2-3-2,-5-7-2,-4 1 0,-8-2 0,-4 5 0,-10 1 0,10 21 3,-35-25 0,11 25 4,-3 9 2,-2 7 0,4 7 2,3 1 0,5 7 2,3 4 0,8 4 1,6-4-3,8 0 0,6-2 0,7-4-3,4-2-4,1-11-8,7-2-10,-8-18-20,16 11-56,-18-18-44,5-1 1,-11-9-2</inkml:trace>
          <inkml:trace contextRef="#ctx0" brushRef="#br0" timeOffset="7413.6047">1731 5184 228,'0'0'137,"0"0"-1,0 0 0,12 23-95,-12-3-11,11 17-5,-7 1-7,4 11-3,0 2-7,0 3-3,3-3-9,-5-8-6,6-1-17,-8-22-26,15 1-88,-19-21-2,24-9-1,-13-17 0</inkml:trace>
          <inkml:trace contextRef="#ctx0" brushRef="#br0" timeOffset="7633.3749">1943 5164 165,'0'0'137,"0"0"2,0 0 0,-4 45-51,4-14-58,10 14-7,-6 0-3,2 9-7,-2-3-5,3 1-3,-3-9-5,2-8-3,0-6-8,-6-29-10,21 30-27,-21-30-63,18-14-30,-8-6-1,7 1-1</inkml:trace>
          <inkml:trace contextRef="#ctx0" brushRef="#br0" timeOffset="8228.3642">2276 5108 218,'14'-18'144,"-14"18"-4,23-17 2,-2 21-78,-3-10-39,11 8-10,-2 0-7,-3 4-5,-1 3-3,-4 5 0,-19-14-2,16 33 1,-18-10-3,-10-1 2,-5 3-1,-3 0 0,-5-3 1,-4 1 0,2-5 1,7-1 1,1-3 2,19-14 0,-20 21 1,20-21 0,0 0-1,22 27 1,-1-17-1,-1 0 0,5 0-1,0 5-1,-3-1 0,-3 3 1,-19-17 0,25 35 1,-25-35-1,0 35 2,-11-17 0,11-18 1,-35 31-1,13-21 1,-5 1-1,2-3-2,1-2 0,-1-2-2,6 0-3,1-2-7,18-2-7,-23 2-13,23-2-57,0 0-55,0 0-1,0 0-1,15-24 1</inkml:trace>
        </inkml:traceGroup>
      </inkml:traceGroup>
    </inkml:traceGroup>
  </inkml:traceGroup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41:15.451"/>
    </inkml:context>
    <inkml:brush xml:id="br0">
      <inkml:brushProperty name="width" value="0.1" units="cm"/>
      <inkml:brushProperty name="height" value="0.1" units="cm"/>
      <inkml:brushProperty name="color" value="#68349C"/>
      <inkml:brushProperty name="fitToCurve" value="1"/>
    </inkml:brush>
  </inkml:definitions>
  <inkml:traceGroup>
    <inkml:annotationXML>
      <emma:emma xmlns:emma="http://www.w3.org/2003/04/emma" version="1.0">
        <emma:interpretation id="{C8BC3D59-CCE8-4033-9EA2-7FE77213B150}" emma:medium="tactile" emma:mode="ink">
          <msink:context xmlns:msink="http://schemas.microsoft.com/ink/2010/main" type="inkDrawing" rotatedBoundingBox="1774,5386 23932,6434 23339,18975 1181,17928" hotPoints="26457,14538 12481,18321 488,10209 14464,6426" semanticType="enclosure" shapeName="Ellipse"/>
        </emma:interpretation>
      </emma:emma>
    </inkml:annotationXML>
    <inkml:trace contextRef="#ctx0" brushRef="#br0">8740 517 1,'0'0'86,"0"0"16,0 0 1,0 0-39,12-26-12,-12 26-5,0 0-6,0 0-7,0 0-7,0 0-3,-32-17-3,32 17-1,0 0-1,0 0-2,-35-6 0,35 6 0,-29-14-2,29 14-2,-34-20 1,34 20-3,-49-29-1,20 17-2,-6-8 0,1 8-2,-4-5 0,1 0 0,-4-3-2,1 2 2,-4-2-2,1 3-1,-3-3 1,0-1-2,-6 7 0,-3-3 0,0-1 1,-2 1-2,-7 3 0,3-1 1,-5 1-1,3 2-1,-1-2 1,-2 2 0,-1 4 0,-5 2-1,0-3 0,-3 1 0,-3 2 0,-3 0 2,1 0-2,-4 0 0,6 1 1,-3 2-1,3-3 1,-3 3 0,1 0 0,2 0-1,0 3 2,0-3-1,-3 1-1,3-1 1,-3 3-1,6-6-1,-3 6 1,-5 0-1,-4 6 0,-5-3 1,-1 2 0,-5 1-1,3 3 0,-3-1 2,3-5 0,5 3-1,4-9 0,5 3 1,6-6-1,3 1 0,5-1 2,1 0-1,0 3-2,-1 3 2,-5 0-1,0 6-2,-6 0 3,0 0-2,0-1 0,0 1 2,12-3-1,0-3 0,8 3 0,3-6 2,6 6-2,0-3 0,0 6 0,0-1 0,-3 1 0,0 0-1,3 0 1,3-3 1,2-1-1,4 1 0,-3-3-1,2 3 0,-2 0 0,-3 6 0,0-1 1,-3 4-2,-6 2 1,3 1 1,3-1-1,0-5 1,6 0 0,2-7-1,4 7 1,-1-6 0,1 0 0,-1 6 0,-2-4 0,-1 7-1,-2 2 1,0 4-1,-3-1 1,2 3-1,7-5 1,-1-1 0,4 0 0,2-2 1,0-3-1,0-1 0,1 1 0,-1-3 0,0 2-1,-3 1 0,4 0 1,-1-1 0,3 4 0,0-1 0,3 1 0,0-3-1,-3 2 2,1 1-1,-4 2-1,-3 1 1,-2-1-2,2 0 2,0-2-2,1 2 2,-1 1-2,3-1 1,-2-2 0,5 2-1,0 1 2,0-4-1,3 4 1,-5-1 0,5 0 0,26-14-1,-47 24 1,47-24 1,-43 20-2,43-20 0,-43 20 1,43-20 0,-41 17 0,41-17 1,-37 15-1,37-15-1,-38 17 0,38-17 2,-43 20-2,17-5 1,0-1 0,-6 1-1,1-1 1,-1 0 0,3-2 0,3-3 0,26-9 0,-43 17 0,43-17 0,-32 9-1,32-9 0,-29 11 2,29-11-2,-34 15 2,34-15-2,-29 14 1,29-14 1,-29 11-1,29-11-1,0 0 1,-29 21 1,29-21-2,0 0 2,-29 17-1,29-17-1,0 0 2,-37 29-2,37-29 1,-26 26-1,26-26 0,-26 26 0,26-26 1,-23 29 1,23-29 2,0 0-2,-26 29 1,26-29 0,0 0 0,-32 40 1,32-40-2,-23 29 2,23-29-7,-29 34 8,29-34-5,-26 38 1,26-38 0,-26 35 0,26-35-1,-23 31 0,23-31 1,-20 38-2,20-38 2,-20 43 0,11-17 0,0 3-1,1 0 1,-1-3-1,3 5 1,3-2 0,0 0-2,1-3 1,2-26 1,-3 49-1,3-23 1,-3 3 0,3-3-1,0 3 1,-3 3 0,3-1-1,-3 10 2,0-7-2,0 4 1,-3 2-1,4-2 1,-1-1 1,-3-2-1,3 2 0,0-2-1,0 3 1,0-7 0,3 4 0,0-3 0,-3-1-2,3 4 2,-2-3-1,2 0 1,-3-1-1,0 1 1,0-3-1,0 3 1,0-3 0,-3 2 0,3 1-1,1 3 1,2-1 1,-3-2-1,3 6 0,-3-4-1,0 4 3,3-7-4,0 4 5,-3-3-4,0 0 1,0 2 0,0 1-1,1 2 1,-4 4-1,6-1 1,-3 6-2,0 3 3,0 6-2,0 0 0,-3 0 0,4-3 1,-1 3 0,-3-3 0,3 2-1,-3-7 0,3-1 0,0 3 0,3 0 0,0-3 2,-2 3-2,2 0 0,0 0 1,-3 9 0,3-3 0,0 0 4,-3-1 3,0 4-4,0-6 4,3 6-3,-3-3 4,0-6-4,0 0 3,0 0-7,-2 0 0,2 0 0,0 3 0,3-6 1,-3 3-2,0 6 1,3-3 0,0 6 0,0-4 0,3 1 0,-3 0-1,3 3 1,0-3 0,0-4 1,0 1-1,-1 0 1,1 0-3,0 0 4,-3 0-1,3-3 0,-3 3 0,3-3 2,0 0 3,-3 0-3,3 3 4,0-3-2,0 3 0,-1 0 0,1 0 0,0 3-1,-3 0-4,3 0 4,-3 2-4,3 1 1,-3 3-1,0 5 1,0 0-1,0 1 1,0-1-1,0-2 0,0-4 1,-3 4 1,3-4-1,-3-5 0,3 0 0,-3-3-1,3 0 1,0 0-5,0-3 3,0 6-3,0 0 2,0-1-1,-3-2 2,3 0-2,0-3 2,0-2 3,0 2-2,0-3 2,3-3-3,-3 3-1,0 3 2,3 0 0,0 3 0,0 0 0,3-6 0,-3 3 1,2-2-1,1-1 3,-3-6-3,3 3 1,0-2-1,-3 2 1,-1 6-1,1-3 2,0 6-3,3-3 2,-3 3-1,3-6 0,-4 1 1,4-7-1,-3 0 0,0-5 1,3 0 0,-3-4 1,0-2-2,-1 3 1,1-3-1,0 0 0,0 0 0,3 2-1,-3-2-1,0 3-1,0-3 0,2 3 1,-2-1 0,0 1 2,0 0-3,0 2 3,0-5 0,0 6 1,-3-3 0,3-1-1,-3 1 1,2 3 0,1-3-1,0 2 0,0 1 0,0-3 0,3 2 0,-3-2 0,2 0-1,-2 2 1,0-2 0,0 3 0,3-1-1,-3-2 1,0 0 0,-1 2 0,1 1 0,0-3 0,3-1 0,-3-2 0,0 0 1,0-3-1,0 0 0,2 3 0,-2-3 1,0 0 0,3 3-1,-3-3 1,3 5-1,2-2 0,-2 3 1,3-3 0,-1 3-2,-2-1 1,0-2 0,2 0-1,-2-3 2,3 6-2,-3-3-2,-1 2-1,1-2 2,3 0-3,-3 0 2,-1-3 0,-2 0-1,-3-26 1,12 43 3,-12-43 0,11 44 0,-2-18 1,-9-26 0,12 46-1,-12-46 0,11 46 1,-11-46-1,15 40 0,-15-40 0,11 38 0,-11-38 0,12 37-1,-12-37 1,14 35 0,-14-35-1,12 46 1,-12-46-1,17 46 2,-8-20-1,-9-26 1,14 44-1,-14-44 0,14 34 1,-14-34-1,15 26 0,-15-26 0,6 29 0,-6-29 0,14 35 0,-14-35 1,17 46 0,-17-46-1,18 46 0,-18-46 0,20 37 1,-20-37-1,17 38 0,-17-38 0,20 29 0,-20-29 0,21 32 0,-21-32 1,26 34-2,-26-34 2,31 43-1,-31-43 0,32 47 1,-32-47-2,35 43 1,-35-43 0,29 35 1,-29-35-3,26 23 2,-26-23 0,25 23 0,-25-23 1,0 0-1,35 20 0,-35-20 0,0 0 0,29 14 0,-29-14 0,0 0 0,32 15 0,-32-15 0,0 0 0,40 17 0,-40-17 0,29 12 1,-29-12-2,37 11 1,-37-11 0,38 12 0,-38-12 0,43 11 0,-43-11 0,46 12 0,-46-12 0,47 8 0,-47-8 1,43 6-1,-43-6 1,43 6-1,-43-6 0,41 6 0,-41-6 1,37 3-1,-37-3 2,38 3-2,-38-3 1,40 2 0,-40-2 0,38 3 0,-38-3 1,31 6-1,-31-6 0,32 9 1,-32-9-2,32 11 0,-32-11 1,34 15-1,-34-15-1,41 20 0,-41-20 1,37 20-1,-37-20 1,35 15 0,-35-15 0,32 14 1,-32-14 0,31 9 0,-31-9-1,35 14 1,-35-14 3,35 12-4,-35-12 5,34 11-6,-34-11 5,38 6-4,-38-6 0,43-3 1,-43 3 0,49 3-2,-23-9-2,3 0 4,3 6-1,-1-5 1,1 2-1,3 0 1,-3-6-6,5 3 6,1 1-1,-4 2 0,-2-9-3,6 6 3,-7 1 0,1-1 0,-3 3 0,0 0 0,0-6 0,-1 7 0,-2-4 0,3 3 0,-3 0 0,0 0 1,0 0 0,0 0 0,-26 3-2,46-5 2,-46 5-1,46-6 1,-46 6-1,44-6-1,-44 6 1,37-3-1,-37 3 2,44-3-2,-44 3 2,43 0 0,-43 0-1,46 3 2,-46-3-2,49 3 2,-49-3-2,43 3 2,-43-3-2,38 6 1,-38-6-2,40 6 2,-40-6-1,44 5 0,-44-5 1,46 6-1,-20-3 1,-26-3 0,49 6-1,-20-3 0,-3-1 1,0 4-1,2 0 3,-2-3-3,3 0 0,0 0 0,3 2 0,-3-2 0,0 0 0,2-3 0,1 3-4,-3-3 4,3 0 0,-1 0 0,4 0 1,-3 0-1,2 0 1,1 0-1,0 3 3,-1-3-3,-2 6 3,3-3-3,-4 0 3,1-3-3,0 2 0,0-2 0,-4 0 0,4 0 1,-3 0-1,0 3 0,3-3 0,-3 0 0,-1 3 3,4-3-2,0 0-1,-3 0-1,5 0 2,-2-3-1,3 0 1,-1 3 0,1-5-3,0 2 2,-1 3 0,-2-3 2,0 3-2,5 0 1,-5 3-1,0-3 0,-1 6 2,4-6-1,0 2-1,-1 1 1,1-3 0,0 3-2,2-3 2,4 0-2,-4-3 2,1 3-2,-1 0 2,1-5-3,-1 2 1,1 3 1,-4-3-1,4 0 2,-1 6-1,1-6 0,-1 0 0,4 3 0,-4 0 1,1-3-1,-4 3 0,-2-3 1,0 0-2,-3 6 2,0-3-1,2 0 0,-2 0 0,0 0 0,0 0 1,3 0-1,-4 0 0,1 0 0,0 0 0,0 3 1,3-3-1,-6 0 1,6 3-2,-1-6 2,-2 3-2,0 0 1,0-3 0,0 3 1,-3-3-1,3 3 0,-4-3 0,1 3 0,0 0 0,0 3 0,3-3-1,-3 0 0,0 0 0,0 0 2,3 0-2,-3 0 2,3-3-1,0 3 0,0 0 2,-1 0-2,1-2 0,3 2-1,0 2 3,-3-2-3,2 0 1,1 0 0,0 0 1,0 3-2,2-3 1,1 0 1,-1 0-3,1 3 3,0 0-1,-1 0 0,1-3 1,0 3-1,-1 0 1,1 0-1,0 2 2,-1-5-3,-2 6 1,3 0-1,-7 3 2,4-6-2,0 5 2,0-5-2,-1 6 1,1-6 0,3 2 0,-6-2 0,8 3 0,-5-3-1,2 0 0,-2 3 0,0-4 1,0 1 0,-3 0-1,2 0 0,1 0 1,-3-3 1,3 3-1,-1-3 0,4 0 0,0 0-1,-1 3 2,1-3-1,2 0 0,-2 3-1,3-3 1,-1 0 0,3 3 0,1-3 1,5 0-2,-3 2 2,6-4-1,0 2 0,3-3 0,-3 0 1,3 0-1,3 0 2,-6 0-1,0 0-1,0 3 0,0-3 0,0 3 0,-2 0 0,-1 0-1,3 0-1,3-3 2,-3 3 0,3-5 0,-3-1 0,0 3 0,-3-3 0,0 0 0,0 4 0,-8-7 0,2 6-1,1 0 1,-1 0 0,1-2 0,-1 5 1,3-3-1,-2 3 1,2 0-1,-6-3 1,7 3-1,-4 0 0,3 0 0,1-3 0,-1 3-1,3-3 1,0 3 0,3 0 0,-2 0-1,-1 0 2,-3 0-1,3-3 0,-3 6 1,4-3-2,-4 0 2,0 0-1,1 0 1,-1 0-1,0-3-1,3 3 0,0 0 0,-2 0 2,2 3-1,-3 0-1,0-3 1,4 3 0,-7 0 1,3-3-1,1 0 1,2 0-1,0-6 0,0 6 0,6 0 0,-3 3 0,3-6 0,-3 6 1,3-3-1,0 3-1,3 0 2,-3-3-2,0 0 1,3 0-1,-1 0 2,1 0-2,0-3 2,0 0 0,-3 3-1,0-3 1,0 6-1,-3-6 0,0 3 0,-3 0 1,6 0-2,-3 0 1,0-3 0,0 0 1,0 3-1,0-3 1,0 3-2,0-3 1,-3 3 0,4-3 0,-1 6 0,0-3 0,3 0 0,0 0 1,2 0 0,4 0-1,3-3 1,-1 3-1,7-2 0,-4 2 0,3 0 0,1 0-1,-1 0 2,1 2-1,-4 1 0,3-3 0,-2 3 0,-1-3 1,7 3-1,-1-3 1,-3-3-1,4 3 1,-1-3-2,0 0 2,3 1-1,3 2 0,-3-6-1,3 6 2,6-3-2,3-3 2,0 3-1,2-3 0,1-2-1,-1-4 1,1-2-1,-1 2 1,-2 1-2,-3-1 3,3 1-1,-4 2 1,1 0-1,0 1 1,-3-1-1,3-3 1,0 1 0,2-3-1,-5-4-2,-3 1 3,6 2-1,-3-2 1,3 0 0,-6 2-1,0 1 0,-3 2 1,0 1-1,-3 2 0,-5-2 0,-1 2 0,-2-3-1,-3 4 2,2-1 0,-2 1 0,-3-1-1,2 0 1,1 1-1,-3-1 0,3 0 0,-1-2 1,-2 2-1,-3 3 0,6-2 0,-6-1-1,0 0 2,0 4-1,0-1 0,0 0-1,-3 0 1,-3-2 1,0 2-2,-3 0 2,1-3-1,-7 4 1,1-1-1,2 0 0,-5-3 0,2 4 0,-2-1 0,-1 0-1,-2 0 1,3 1 0,-6-1 1,-1 0-1,1 0 0,-3-2 0,-26 8 0,49-9 1,-49 9-2,44-12 1,-44 12-1,49-11 2,-20 8-1,-3-3 0,5 0 0,1 1 1,0-1 0,2 0-1,-2-3 0,3 4 0,-6-1 0,8-3 1,-5-2-1,5 5 1,4-11-1,-1 8 0,6-6 0,1 1 0,4 0 1,1-1-1,0-2 0,0-3 0,0 5-1,3-5 2,-3 0-2,3 0 2,-6-3-2,3-1 1,0 4 0,-3-3 0,-3-3 1,0 3 0,-3-3 0,1 3-1,-4-3 0,-2 0 0,2 0 1,-5 0-1,2 0 0,-5 0 0,5-3 0,-5-5 1,3 2 1,2-3-2,-5-2 2,3-4 2,-4 1 0,4 0 0,-3-6 0,2 5-1,-5 1-1,3-4 2,-3 1-2,0 3-2,0-4 0,-3 1-1,0 0 1,-6-3 1,3-3-2,0-6 1,0-6 0,6-2 1,0-4-2,3 1 2,-4 0-2,4-1 1,-3 7 0,-3 5 0,-3 0 0,-3 3 0,0 3 0,1 0-1,2-3 2,-3 3-1,3 0-1,-3-6 4,3 0 0,3 0 0,-8 3 0,-7 1 1,4 1-1,-4 1 0,1 0 0,2 3-3,-5 6-1,-1-3 1,1-1-1,3-2 0,-4 0 2,1 0-1,0-3 0,-4 0-1,1-6 1,6-3 0,-4 0 0,1 4 1,0-1-2,-1 0 1,-2 3 0,3 0 1,-4 3-2,1 0 1,-3 0 0,3 0 0,0-3-1,-1 0 1,-2 0 2,0 0-3,0 0 4,0 0-4,-3 3 3,3-3-4,-6 3 4,0 0-3,3-3 0,-3 0 1,3-3-1,-3 0 1,0-5-2,1 2 3,-4 0-2,0-2 1,0 5-1,-2 0 1,-1 3-1,0-3 1,-2 1 0,2 2 0,-2 0 1,2 3-2,-3-3 1,1 5 0,-4 1-1,4 3 1,-4 3 0,1 5-1,0 0 1,-1 4 1,1-1-1,2 6 0,1-6 0,-1 3 1,12 29-2,-26-55 0,12 24 1,-1-1-3,1 0 1,-1 3 0,1 1-1,-1 2 0,1-3 1,14 29 2,-29-44-3,29 44 4,-26-37-2,26 37 1,-26-32 0,26 32 1,-29-37-2,29 37 1,-31-41 0,31 41 0,-38-46-1,38 46 0,-34-40 0,34 40 1,-38-38 0,38 38-1,-35-34 1,35 34-1,-31-32 1,31 32 1,-32-29-1,32 29-1,-35-35 1,35 35-1,-34-34 1,34 34 0,-32-32 0,32 32-1,-35-32 1,35 32 0,-37-29-1,37 29 1,-35-29 0,35 29 0,-37-31 0,37 31-1,-44-35 1,44 35 0,-40-37 0,14 22 0,26 15 0,-49-34 0,49 34 0,-43-26 1,43 26-2,-44-26 1,44 26-1,-43-23 2,43 23-2,-40-21 1,40 21 0,-41-26-1,41 26 2,-43-23-2,43 23 2,-46-20-2,46 20 2,-44-23-1,44 23-1,-43-14 1,43 14-1,-43-18 2,43 18-1,-46-14 0,20 5-1,26 9 1,-49-17 0,23 11 0,-3 0 0,0-2-1,3 2 1,-6 0-1,3 3 2,-2 0-2,2 0 1,3-2 0,-3 2 0,29 3 0,-46-3 0,46 3 0,-38-6-1,38 6 1,-37-6 1,37 6 0,-41-5-1,41 5 0,-40-9-2,40 9 3,-37-6-1,37 6 0,-32-6-1,32 6 1,-29-5 1,29 5-1,-26-9 2,26 9-2,0 0 0,-35-9 0,35 9 0,-26-8 0,26 8-1,-26-6 1,26 6-1,0 0 1,-37-9 0,37 9 0,0 0 0,-35-11 1,35 11-1,0 0 0,-26-18 0,26 18 0,0 0 0,-31-20 0,31 20-1,-29-9 0,29 9 0,-41-2 1,41 2-1,-46-6 1,46 6 0,-40-9 0,40 9 0,-35-6 1,35 6-1,-37-11 0,37 11 0,-32-9 1,32 9-2,-41-8 1,41 8-1,-46-6 1,46 6 0,-43-9 0,43 9 0,-43-6-3,43 6 3,-41-5 0,41 5 0,-43-6 0,43 6 0,-43-3 0,43 3 0,-49-6 2,23 3-3,0 0 2,-3 0-1,0 1 0,-3-1 0,-2 0 0,-4 0 1,-2 3-1,-1-3 0,-2 0-1,0 3 0,-3 0 1,2-3 0,4 0-1,-1 1 0,4-1 1,2-3-1,1 0 2,-1 0-1,0 1 0,-2-1-1,2 0 2,-2 3-1,2 0 0,-5 0 0,5 0 0,0 3 1,1-2-1,-1-1 1,-2 3-1,2-3 0,-2 0 0,-1 0 0,1 0 0,-1 0-1,1 3 1,-1 0-1,6-11 1,-2 11-2,2 0 3,-3-3-2,4-9 1,-4 12-1,0-11 0,1 8 1,-1-3-6,-3 3 7,4-8-7,-4 8 7,1 0-7,-1 0 6,-5 3-4,6-3 3,-7 3 2,4 0-2,2 3 2,-2-6-2,2 0 1,4 0 0,-1 3 0,1-5 0,2 2 0,0-3-1,0 3 1,3 0 1,1 3-2,-1-3 0,29 3 1,-52-14 0,26 8 0,26 6 0,-43-14 0,17 2 0,26 12 1,-41-17 0,41 17 0,-37-9 0,37 9-1,-38-9 1,38 9-1,-37-8 0,37 8 0,-38-9 0,38 9 0,-43-11 0,43 11 1,-41-15-1,41 15-1,-40-14 2,40 14-2,-38-15 1,38 15-1,-31-14 1,31 14 0,-32-17-1,32 17 1,-29-21-1,29 21 2,-29-26-1,29 26 1,-26-26-2,26 26 1,-31-34 1,31 34-1,-35-32 0,35 32 1,-38-37-2,38 37 1,-40-38 0,40 38 0,-40-35-1,40 35 2,-44-43-2,44 43 1,-40-49-1,20 20 1,-3-3 0,2-5 1,-2 5-1,0-5 1,3 2-1,-3-2 0,3-1 1,0 3-1,-1 1 1,1-1-1,0 3 1,0-2-1,0-1 0,-3 1 0,2 2 1,1-3 0,0 1-2,5 2 3,-2 0-2,0 3 1,2-5-2,1 8 2,0-3-1,-1 3 1,1 0-1,-4 0-1,1-3 2,0 3-2,-1 0 1,-2-6-1,0 1-1,0-4 2,0 3-2,-3-5 3,2 5-3,-2-3 2,0 4-2,3 2 4,-3-3-2,0 0 1,0 0-2,0 1 1,0-1 0,-1-3 0,-1 1 0,1-4 0,-2 4 0,0-4 1,1 1-1,-7-1 1,6 3-1,-9 1 1,3-1-1,-2 0 1,2 1-3,-3 2 3,1-5-2,5 2 2,-9 3-1,10-2 1,-4 2-1,0 3 1,3 0 0,-3-3 0,1 6-1,-1 0 0,3 0 0,-3 3 0,1-3 1,2 6-2,-3-3 2,0 0 0,1 0-1,-1 3 1,0 0-1,-3-1 0,4 1 0,-4 3 1,-2-3-1,-1 2-1,3 1 0,-2 0-3,-3-3 4,5 2-4,-3 1 5,4-6-6,-1 8 2,3-5-2,-2 6 4,5-4 1,0 4-3,-3 0 3,1-1-2,-1 4 3,0-10-2,-5 10 3,5-9-2,-11 2 0,-1 4-1,1-1 1,0-2-1,-1 3 1,-2-1 0,0 1-1,0-1 1,3 4 0,-4-4 0,1 1-1,0 0 1,-3-1 0,0 1 0,-3-4 0,0 4 0,-6 0 2,4-4-3,-4 1 4,3 3-3,-3-1 1,-2 4-1,5-4 1,-3 4-2,3-4 1,0 4 0,4-4 0,-4-2 0,3 5 0,0-5 0,-3 0-1,6 2 2,-3 4-1,-3-1-1,0 4 2,1 2-3,-1-3 2,-3 3-1,3 1 2,-3-1-2,1-3 1,2 0 0,-3-2 1,3 2-1,-2 1 0,2 2 1,-3 0-1,3 0 1,3 3-1,0 1 0,3-1-2,0 0 3,3 0-1,0 3 0,8-3 0,-2 3-1,0 0 2,2 6-1,1-3 1,-1 2-2,3-2 0,1 3 0,-1 0 1,3 3 0,-2-4-1,5-2 1,-6 0-1,9 3 2,-5-3-1,2 2 0,0 1 0,3-3 0,-3 0 1,3 0 0,26-3-1,-49 9-1,49-9 3,-43 5-2,43-5 0,-41 3 0,41-3-1,-37 3 0,37-3 0,-38 3 2,38-3-2,-37 3 2,37-3-1,-32 0 0,32 0 1,-32 3 0,32-3-1,-29 0-1,29 0 2,0 0-3,-34 3 2,34-3 0,0 0 0,-29 0 0,29 0 1,0 0-2,-29 0 1,29 0 1,0 0-1,-26 0 1,26 0-1,0 0 0,-32-3 0,32 3 0,0 0 0,-28-3 0,28 3-1,0 0 0,-29-6 2,29 6-2,0 0 2,-35-6-1,35 6 1,-26-3-2,26 3 1,0 0-1,-35 3 2,35-3-2,0 0 1,-28 0-1,28 0 1,0 0 1,-32 0-1,32 0 0,0 0 0,-29-3-1,29 3 2,0 0-2,-32 0 1,32 0 0,0 0 0,-26-5 1,26 5-2,0 0 2,-26 0 0,26 0 0,0 0-1,-26-6 1,26 6-2,0 0 2,0 0 0,-34-15-1,34 15 0,0 0 0,-26-2-1,26 2 1,0 0 0,0 0 0,0 0 0,0 0-1,0 0 1,0 0-1,0 0 1,0 0-2,0 0 1,0 0-4,0 0-2,0 0-8,0 0-12,0 0-17,37-3-111,4-3-5,28 9-6,0-29-5</inkml:trace>
  </inkml:traceGroup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6:47.590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E57DEF76-A746-463B-A9DE-BBBEEA24AA15}" emma:medium="tactile" emma:mode="ink">
          <msink:context xmlns:msink="http://schemas.microsoft.com/ink/2010/main" type="writingRegion" rotatedBoundingBox="25138,4978 25341,11321 21119,11456 20916,5113"/>
        </emma:interpretation>
      </emma:emma>
    </inkml:annotationXML>
    <inkml:traceGroup>
      <inkml:annotationXML>
        <emma:emma xmlns:emma="http://www.w3.org/2003/04/emma" version="1.0">
          <emma:interpretation id="{C087C6FC-CF6B-4AEB-BDD7-11D279C588C5}" emma:medium="tactile" emma:mode="ink">
            <msink:context xmlns:msink="http://schemas.microsoft.com/ink/2010/main" type="paragraph" rotatedBoundingBox="21361,5101 21447,9639 21061,9646 20975,510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A4886FF-9DF6-4FE5-BF94-8F4BFE4E4648}" emma:medium="tactile" emma:mode="ink">
              <msink:context xmlns:msink="http://schemas.microsoft.com/ink/2010/main" type="line" rotatedBoundingBox="21361,5101 21447,9639 21061,9646 20975,5109"/>
            </emma:interpretation>
          </emma:emma>
        </inkml:annotationXML>
        <inkml:traceGroup>
          <inkml:annotationXML>
            <emma:emma xmlns:emma="http://www.w3.org/2003/04/emma" version="1.0">
              <emma:interpretation id="{653BDF13-B1C7-43B1-99C8-55C8412E3650}" emma:medium="tactile" emma:mode="ink">
                <msink:context xmlns:msink="http://schemas.microsoft.com/ink/2010/main" type="inkWord" rotatedBoundingBox="21361,5101 21447,9639 21061,9646 20975,5109"/>
              </emma:interpretation>
              <emma:one-of disjunction-type="recognition" id="oneOf0">
                <emma:interpretation id="interp0" emma:lang="en-US" emma:confidence="0">
                  <emma:literal>!</emma:literal>
                </emma:interpretation>
                <emma:interpretation id="interp1" emma:lang="en-US" emma:confidence="0">
                  <emma:literal>?</emma:literal>
                </emma:interpretation>
                <emma:interpretation id="interp2" emma:lang="en-US" emma:confidence="0">
                  <emma:literal>i</emma:literal>
                </emma:interpretation>
                <emma:interpretation id="interp3" emma:lang="en-US" emma:confidence="0">
                  <emma:literal>4</emma:literal>
                </emma:interpretation>
                <emma:interpretation id="interp4" emma:lang="en-US" emma:confidence="0">
                  <emma:literal>1</emma:literal>
                </emma:interpretation>
              </emma:one-of>
            </emma:emma>
          </inkml:annotationXML>
          <inkml:trace contextRef="#ctx0" brushRef="#br0">0 12 150,'0'0'137,"0"0"3,15-19 4,-15 19-62,0 0-26,18 0-12,-18 0-12,0 0-9,0 0-7,0 0-4,6 29-4,-6-29-2,8 33-2,1-9 1,-1 1-2,0 2-2,0 0 0,3 1 0,-3-1-2,0 2 1,-2 0-1,0-7 1,-3 1-1,1-4 0,-4-19-1,2 26-2,-2-26-1,0 0-3,6 19-7,-6-19-9,0 0-16,0 0-36,0 0-71,0 0-2,0 0 2,0 0 0</inkml:trace>
          <inkml:trace contextRef="#ctx0" brushRef="#br0" timeOffset="422.0563">93 616 195,'0'0'136,"0"0"7,0 0-36,0 0-36,0 0-17,0 0-14,4 21-11,-4-21-8,4 27-7,0-9-2,-4-18-5,4 39-1,0-20 1,0 1-4,1-1 2,-3-1-7,-2-18 2,6 27-8,-6-27 1,6 23-13,-6-23-9,0 0-17,12 33-28,-12-33-35,0 0-40,0 0 4,-2 22 0</inkml:trace>
          <inkml:trace contextRef="#ctx0" brushRef="#br0" timeOffset="703.3955">235 1007 141,'0'0'138,"0"0"3,0 0 2,14 19-63,-14-19-24,0 18-14,0-18-11,-4 33-9,2-14-8,4 5-5,-4 1-3,2 4-2,-2-4-3,4 3 1,-4-1-1,4 0-2,0-2 0,-2-1-2,2-1-4,-2-23-4,4 35-9,-4-35-15,8 27-34,-8-27-69,0 0-10,0 0-2,0 22 4</inkml:trace>
          <inkml:trace contextRef="#ctx0" brushRef="#br0" timeOffset="1000.4369">191 1589 157,'0'0'137,"0"0"6,-8 19-1,21-1-79,-13-18-11,4 25-7,-4-25-12,0 33-10,0-14-7,2 3-4,0 1-5,0-1-2,0-1-2,-2-2-2,2-1-1,-2-18-2,6 29-3,-6-29-4,6 20-7,-6-20-16,7 23-22,-7-23-50,0 0-46,-11 21-2,11-21 4,0 0 1</inkml:trace>
          <inkml:trace contextRef="#ctx0" brushRef="#br0" timeOffset="1281.7829">171 2112 269,'-8'23'146,"8"-23"1,-2 22-43,12 1-59,-10-23-10,-2 39-6,-2-19-13,6 5-5,-4 0-6,2-3-2,2 1-1,-2-4-2,2-1-1,-2-18-2,4 25-5,-4-25-11,10 20-13,-10-20-30,0 0-64,0 0-23,23 19-1,-23-19 3</inkml:trace>
          <inkml:trace contextRef="#ctx0" brushRef="#br0" timeOffset="1563.1076">179 2614 231,'0'0'148,"-10"31"2,10-31-4,4 33-103,-4-33-9,0 39-5,-2-17-12,6 5-7,-4 0-6,2 2-1,-2-1-2,2-3-3,0-2-2,0-5-5,2 3-7,-4-21-7,9 27-11,-9-27-10,10 22-11,-10-22-16,12 19-22,-12-19-27,0 0-14,6 26 11,-6-26 36</inkml:trace>
          <inkml:trace contextRef="#ctx0" brushRef="#br0" timeOffset="1906.8653">235 3114 71,'-2'29'124,"2"-29"12,0 35-15,0-35-25,0 28-17,0-28-14,2 35-19,-2-35-13,0 41-9,0-18-9,2 2-5,0-1-10,-2-1-5,6 2-15,-6-25-18,16 35-48,-16-35-62,13 20-3,-13-20 0,0 0 0</inkml:trace>
          <inkml:trace contextRef="#ctx0" brushRef="#br0" timeOffset="2142.4017">284 3548 171,'0'0'135,"0"0"3,-12 27 0,12-27-85,-2 20-15,2-20-8,0 29-9,0-11-10,0 1-7,0 2-8,0-21-10,4 37-13,-4-37-20,8 24-25,-8-24-25,0 0-23,0 0 1,21 27 37,-21-27 32,0 0 36,2 29 35,-2-29 36,-7 33 33,7-33 31,-14 39 7,-4-27-31,24 21-19,-6-33-26,-11 41-14,11-41-13,-6 35-7,4-16-8,2-19-7,-2 33-4,2-33-3,-4 35-9,4-35-5,2 35-15,-2-35-19,4 30-44,-4-30-57,8 21 5,-8-21-3,19-2 9</inkml:trace>
          <inkml:trace contextRef="#ctx0" brushRef="#br0" timeOffset="8074.3378">272 4482 217,'-19'-6'144,"19"6"-2,0 0 3,0 0-99,0 0-24,25-11-8,-25 11-6,0 0-7,25-8-7,-25 8-4,0 0-2,18-14 0,-18 14-1,0 0-2,0 0 0,19-21 2,-19 21 4,6-18 5,-6 18 4,2-21 6,-2 21 6,-6-23 5,6 23 3,-13-24 2,13 24 1,-16-29-2,16 29-3,-15-31-2,15 31-6,-6-29-1,6 29-5,-4-22-1,4 22-6,0 0 0,0 0-6,-2-23-7,2 23-10,0 0-25,0 0-63,0 0-37,0 0 6,0 0-4</inkml:trace>
        </inkml:traceGroup>
      </inkml:traceGroup>
    </inkml:traceGroup>
  </inkml:traceGroup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7:41.531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24C6D28D-1962-4A74-BD55-D51AD40EFFC6}" emma:medium="tactile" emma:mode="ink">
          <msink:context xmlns:msink="http://schemas.microsoft.com/ink/2010/main" type="writingRegion" rotatedBoundingBox="21346,11395 25205,11371 25229,15020 21369,15045"/>
        </emma:interpretation>
      </emma:emma>
    </inkml:annotationXML>
    <inkml:traceGroup>
      <inkml:annotationXML>
        <emma:emma xmlns:emma="http://www.w3.org/2003/04/emma" version="1.0">
          <emma:interpretation id="{17287CD2-D41C-490D-AD82-CD93517B99ED}" emma:medium="tactile" emma:mode="ink">
            <msink:context xmlns:msink="http://schemas.microsoft.com/ink/2010/main" type="paragraph" rotatedBoundingBox="22917,13119 23291,11516 23749,11623 23375,13225" alignmentLevel="3"/>
          </emma:interpretation>
        </emma:emma>
      </inkml:annotationXML>
      <inkml:traceGroup>
        <inkml:annotationXML>
          <emma:emma xmlns:emma="http://www.w3.org/2003/04/emma" version="1.0">
            <emma:interpretation id="{D1165BE8-15CF-4472-8712-DBB40498A2FF}" emma:medium="tactile" emma:mode="ink">
              <msink:context xmlns:msink="http://schemas.microsoft.com/ink/2010/main" type="line" rotatedBoundingBox="22917,13119 23291,11516 23749,11623 23375,13225"/>
            </emma:interpretation>
          </emma:emma>
        </inkml:annotationXML>
        <inkml:traceGroup>
          <inkml:annotationXML>
            <emma:emma xmlns:emma="http://www.w3.org/2003/04/emma" version="1.0">
              <emma:interpretation id="{0FD727C7-D20F-46A5-8B89-403C39C65712}" emma:medium="tactile" emma:mode="ink">
                <msink:context xmlns:msink="http://schemas.microsoft.com/ink/2010/main" type="inkWord" rotatedBoundingBox="22917,13119 23291,11516 23749,11623 23375,13225"/>
              </emma:interpretation>
              <emma:one-of disjunction-type="recognition" id="oneOf0">
                <emma:interpretation id="interp0" emma:lang="en-US" emma:confidence="0">
                  <emma:literal>'</emma:literal>
                </emma:interpretation>
                <emma:interpretation id="interp1" emma:lang="en-US" emma:confidence="0">
                  <emma:literal>y</emma:literal>
                </emma:interpretation>
                <emma:interpretation id="interp2" emma:lang="en-US" emma:confidence="0">
                  <emma:literal>!</emma:literal>
                </emma:interpretation>
                <emma:interpretation id="interp3" emma:lang="en-US" emma:confidence="0">
                  <emma:literal>1</emma:literal>
                </emma:interpretation>
                <emma:interpretation id="interp4" emma:lang="en-US" emma:confidence="0">
                  <emma:literal>4</emma:literal>
                </emma:interpretation>
              </emma:one-of>
            </emma:emma>
          </inkml:annotationXML>
          <inkml:trace contextRef="#ctx0" brushRef="#br0">-1656 6034 66,'0'0'119,"0"0"-3,0 0 5,0 0-56,0 0-13,-21 18-11,17 1-9,-17-5-2,9 15-7,-11-4 3,3 8-7,-5-4 1,5 1-9,-1-7 1,7 0-7,14-23-2,-17 24-3,17-24-1,0 0-1,0 0 1,27-31-2,-9 7-4,5-3 4,2-6-4,-1 0 3,3 0-2,-4 0 4,-5 7-3,-1 7 6,-17 19 1,16-25 1,-16 25 0,0 0 1,0 0 0,0 0 1,25-6-1,-25 6-1,27 19 0,-27-19-1,30 29 1,-9-11-1,0-1 0,-1 3 0,-1-3 3,-1 3-3,-1 1 2,-17-21-8,35 31 0,-35-31-13,26 24-8,-26-24-35,21 9-75,-21-9-6,0 0-3,0 0 5</inkml:trace>
        </inkml:traceGroup>
      </inkml:traceGroup>
    </inkml:traceGroup>
    <inkml:traceGroup>
      <inkml:annotationXML>
        <emma:emma xmlns:emma="http://www.w3.org/2003/04/emma" version="1.0">
          <emma:interpretation id="{F9B27945-1C69-4D39-B9CD-E8E382F34CF6}" emma:medium="tactile" emma:mode="ink">
            <msink:context xmlns:msink="http://schemas.microsoft.com/ink/2010/main" type="paragraph" rotatedBoundingBox="21359,13475 24359,13456 24369,15025 21369,1504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79BE0BD-A492-45F9-910F-B9946F73A3AD}" emma:medium="tactile" emma:mode="ink">
              <msink:context xmlns:msink="http://schemas.microsoft.com/ink/2010/main" type="line" rotatedBoundingBox="21359,13475 24359,13456 24362,14028 21363,14048"/>
            </emma:interpretation>
          </emma:emma>
        </inkml:annotationXML>
        <inkml:traceGroup>
          <inkml:annotationXML>
            <emma:emma xmlns:emma="http://www.w3.org/2003/04/emma" version="1.0">
              <emma:interpretation id="{C2994C7B-5432-4402-BC41-FAD3CF14725F}" emma:medium="tactile" emma:mode="ink">
                <msink:context xmlns:msink="http://schemas.microsoft.com/ink/2010/main" type="inkWord" rotatedBoundingBox="21359,13475 24359,13456 24362,14028 21363,14048"/>
              </emma:interpretation>
              <emma:one-of disjunction-type="recognition" id="oneOf1">
                <emma:interpretation id="interp5" emma:lang="en-US" emma:confidence="1">
                  <emma:literal>Controller</emma:literal>
                </emma:interpretation>
                <emma:interpretation id="interp6" emma:lang="en-US" emma:confidence="1">
                  <emma:literal>Control her</emma:literal>
                </emma:interpretation>
                <emma:interpretation id="interp7" emma:lang="en-US" emma:confidence="1">
                  <emma:literal>Cont roller</emma:literal>
                </emma:interpretation>
                <emma:interpretation id="interp8" emma:lang="en-US" emma:confidence="0">
                  <emma:literal>control her</emma:literal>
                </emma:interpretation>
                <emma:interpretation id="interp9" emma:lang="en-US" emma:confidence="0">
                  <emma:literal>Contrail her</emma:literal>
                </emma:interpretation>
              </emma:one-of>
            </emma:emma>
          </inkml:annotationXML>
          <inkml:trace contextRef="#ctx0" brushRef="#br0" timeOffset="1392.0459">-4541 9381 258,'-22'-11'128,"-3"7"4,-8-8-31,6 18-55,-14-10-9,8 18-7,-10-3-8,10 15-3,-4 2-5,6 11-3,5 5-3,7 5-1,5 0-4,10 3-1,10-1 0,10-6-4,13-8 3,10-8-6,8-8-1,3-11-8,7 0-12,-9-16-22,9 12-70,-18-14-23,1 6-4,-18-6 5</inkml:trace>
          <inkml:trace contextRef="#ctx0" brushRef="#br0" timeOffset="1767.1701">-4362 9659 271,'-30'-10'132,"11"6"-2,19 4-19,-35 14-75,35-14-6,-16 29-8,11-6-3,-1-5-6,6 7-2,4-4-2,7-3-2,-11-18-3,33 21-3,-9-19-2,1-4-3,4-6 0,-5-7-3,1-1 1,-6-3-1,-5-1 1,-10-3 1,-4 2 3,-8 1 2,8 20 1,-37-27 2,10 21 0,3 2-1,-3 4-2,2 2-8,25-2-10,-35 12-13,35-12-26,0 0-48,0 27-28,0-27-4,37 8 6</inkml:trace>
          <inkml:trace contextRef="#ctx0" brushRef="#br0" timeOffset="2112.0841">-4197 9715 183,'23'10'131,"-23"-10"-1,0 0 4,0 0-69,10 33-20,-10-33-16,2 27-9,-2-27-8,2 23-3,-2-23-2,0 0-2,0 0-1,0 0-2,0 0 0,8-37 0,-4 12 0,5-2-1,1-2-1,2 3-1,3 3 1,-15 23-2,35-23 2,-17 23-2,3 9 1,-21-9 0,35 35-2,-19-13-2,3 3-5,-5-7-6,5 7-10,-19-25-16,22 31-34,-22-31-60,0 0 3,0 0-3,19 8 10</inkml:trace>
          <inkml:trace contextRef="#ctx0" brushRef="#br0" timeOffset="2377.9731">-3814 9313 183,'0'0'136,"-27"2"2,27 23 1,-4-5-51,16 25-49,-8-4-10,13 16-6,-3-3-7,7 3-6,-1-3-5,-1-3-6,-1-8-1,-3-8-10,-1-2-6,-14-33-13,19 39-44,-19-39-69,0 0 5,-7-20-1,-1-1 2</inkml:trace>
          <inkml:trace contextRef="#ctx0" brushRef="#br0" timeOffset="2549.8528">-3895 9577 290,'0'0'144,"-20"2"-3,20-2 0,0 0-106,18-8-12,7 4-10,6 2-13,4 6-18,-6-10-24,18 18-68,-14-10-31,6 6 1,-12-3-2</inkml:trace>
          <inkml:trace contextRef="#ctx0" brushRef="#br0" timeOffset="2846.8629">-3543 9688 202,'0'0'132,"0"0"-1,-4 29 5,4-29-82,0 0-22,6 19-8,-6-19-4,13 20-7,-13-20-4,0 0-1,0 0-2,0 0 1,0 0-2,0 0 1,-5-31-1,1 11 1,2-3-2,2-2 0,2 1-3,4 1 0,3 5-2,-9 18-4,24-31-6,-5 27-10,-19 4-18,39 4-46,-39-4-58,37 18 3,-37-18-3,39 19 7</inkml:trace>
          <inkml:trace contextRef="#ctx0" brushRef="#br0" timeOffset="3221.8453">-3245 9620 230,'0'0'135,"0"0"-3,-18-6 6,-3 8-89,19 19-16,2-21-11,-12 43-4,8-18-7,4 4 0,0-3-5,6-1 0,4-4-3,-10-21-2,37 18-3,-12-18-1,2-6-1,-3-6-2,1-5 2,-4-8-3,-5 1 1,-10-1 1,-6-2 4,-10 5 0,-11 1 2,-1 5 2,-7 3 0,-2 7 1,2 6-2,3 2-2,3 6-7,0-1-8,17 11-19,6-18-42,-8 23-60,8-23-5,23 18 3,-3-14-3</inkml:trace>
          <inkml:trace contextRef="#ctx0" brushRef="#br0" timeOffset="3440.6055">-3022 9448 211,'-7'-22'140,"7"22"2,0 0-1,0 0-57,2 32-51,11 1-9,-7 4-9,2 10-5,0 5-5,1-1-2,1 0-7,-6-7-12,8-1-14,-12-43-34,23 33-79,-23-33-2,29-4 2,-15-15-3</inkml:trace>
          <inkml:trace contextRef="#ctx0" brushRef="#br0" timeOffset="3659.3687">-2821 9292 244,'0'0'139,"0"0"1,-8 19 1,-6 1-91,22 21-21,-4 5-9,10 8-4,-3 4-9,1-1 0,-2-1-7,5-7-2,-5-7-9,-4-14-8,6 1-15,-12-29-35,0 0-68,0 0-7,23 8 4,-23-8-1</inkml:trace>
          <inkml:trace contextRef="#ctx0" brushRef="#br0" timeOffset="4081.3005">-2599 9631 247,'0'0'142,"0"0"-3,0 0 4,11 22-99,7-3-14,-18-19-7,39 22-8,-18-15-8,6-3-4,-3-8-3,1-5-3,-4-3-1,-3-4-1,-18 16 0,19-37-1,-19 18 1,-7-2 1,7 21 2,-26-24 3,1 20 2,-2 2 1,-2 4 2,3 6 0,-1 0 1,6 4-1,1 3 0,5 3-2,7 1-1,6 4 0,6-1-2,4 3-1,5 2-2,1-3-1,9 3-7,-3-11-8,11 9-15,-10-19-26,20 13-49,-12-19-37,6 0 5,-4-10-2</inkml:trace>
          <inkml:trace contextRef="#ctx0" brushRef="#br0" timeOffset="4378.1797">-2216 9766 156,'0'0'121,"0"0"7,0 0-1,0 0-66,0 0-22,0 0-3,0 0-4,0 0-5,0 0-4,0 0-5,0 0-1,-2-24-4,-4 5-2,6-3-4,0-5-2,2 0-2,6 0-2,0 1-1,7 3-1,7 2-3,3 7-1,4 4-1,2 6-4,-3 4-2,3 6-6,-6-2-7,2 12-10,-27-16-24,33 17-73,-33-17-10,10 27 4,-10-27-1</inkml:trace>
        </inkml:traceGroup>
      </inkml:traceGroup>
      <inkml:traceGroup>
        <inkml:annotationXML>
          <emma:emma xmlns:emma="http://www.w3.org/2003/04/emma" version="1.0">
            <emma:interpretation id="{4CA0BBDF-4700-47E0-882C-B24D97204F2F}" emma:medium="tactile" emma:mode="ink">
              <msink:context xmlns:msink="http://schemas.microsoft.com/ink/2010/main" type="line" rotatedBoundingBox="21565,14242 23926,14222 23933,15026 21572,15046"/>
            </emma:interpretation>
          </emma:emma>
        </inkml:annotationXML>
        <inkml:traceGroup>
          <inkml:annotationXML>
            <emma:emma xmlns:emma="http://www.w3.org/2003/04/emma" version="1.0">
              <emma:interpretation id="{5E9FBE72-6A43-447F-8EFF-B9037A6DF705}" emma:medium="tactile" emma:mode="ink">
                <msink:context xmlns:msink="http://schemas.microsoft.com/ink/2010/main" type="inkWord" rotatedBoundingBox="21565,14242 23926,14222 23933,15026 21572,15046"/>
              </emma:interpretation>
              <emma:one-of disjunction-type="recognition" id="oneOf2">
                <emma:interpretation id="interp10" emma:lang="en-US" emma:confidence="0.5">
                  <emma:literal>outputs</emma:literal>
                </emma:interpretation>
                <emma:interpretation id="interp11" emma:lang="en-US" emma:confidence="0.5">
                  <emma:literal>Output S</emma:literal>
                </emma:interpretation>
                <emma:interpretation id="interp12" emma:lang="en-US" emma:confidence="0">
                  <emma:literal>Out puts</emma:literal>
                </emma:interpretation>
                <emma:interpretation id="interp13" emma:lang="en-US" emma:confidence="0">
                  <emma:literal>out puts</emma:literal>
                </emma:interpretation>
                <emma:interpretation id="interp14" emma:lang="en-US" emma:confidence="0">
                  <emma:literal>but puts</emma:literal>
                </emma:interpretation>
              </emma:one-of>
            </emma:emma>
          </inkml:annotationXML>
          <inkml:trace contextRef="#ctx0" brushRef="#br0" timeOffset="5302.2476">-4563 10289 125,'4'-31'128,"-4"31"4,-10-18 1,10 18-42,-31 0-42,31 0-10,-35 28-11,16-3-5,-3 0-6,5 8-3,1 2-4,8 6-2,3-2-2,7-2-2,5-4-1,9-4-1,5-7-1,3-11-1,7-7-1,0-11-1,4-7 1,-2-9-2,-4-7 2,-5-9-2,-5-3 1,-13 1 0,-8 0 1,-8 4 2,-11 6 1,-3 4-1,-7 9 1,-2 4-1,6 7-1,4 1-3,23 6-8,-30 0-9,30 0-17,0 0-39,14 19-66,-14-19-2,33 33 0,-15-13 1</inkml:trace>
          <inkml:trace contextRef="#ctx0" brushRef="#br0" timeOffset="5803.4402">-4257 10493 185,'0'0'134,"0"0"2,0 0 0,-18 4-75,24 16-20,-6-20-12,2 35-7,2-16-10,8 1-3,-12-20-3,27 29-3,-8-25-3,-1-4-2,3-6-3,-3-8-3,1-5 0,-7-5-1,1 1 1,-9-4-2,0 5 4,-6 1 0,2 21 4,-6-27 2,6 27 2,0 0 3,0 0-1,-9 21 1,13-3 0,3 5-1,1 2-3,4 1-6,5 3-13,-17-29-24,43 41-72,-25-30-22,5-5-1,-2-12-2</inkml:trace>
          <inkml:trace contextRef="#ctx0" brushRef="#br0" timeOffset="6225.3142">-4022 10355 211,'0'0'140,"0"0"2,0 0-1,0 0-70,18-15-43,3 9-7,12 8-9,4 0-12,2-2-16,10 15-28,-14-13-69,11 12-27,-11-4-2,2 7-1</inkml:trace>
          <inkml:trace contextRef="#ctx0" brushRef="#br0" timeOffset="6037.805">-3944 10159 164,'0'0'135,"-14"-18"4,14 18 1,0 0-45,10 49-61,-8-16-8,12 21-4,-5 1-8,3 11-4,0 2-5,3-2-5,1-5-8,-6-13-8,11-5-15,-21-43-36,27 31-73,-27-31-2,18-21 0,-20-10 0</inkml:trace>
          <inkml:trace contextRef="#ctx0" brushRef="#br0" timeOffset="6678.553">-3541 10534 243,'-6'24'140,"6"-24"-1,0 35 1,-6-14-103,16 14-9,-8-4-8,8 6-6,-3 0-7,-1-2-3,-2-6-1,0-5-1,-4-24 0,2 23-1,-2-23 1,-6-19-1,-2-5 2,-3-13-2,-3-13 1,2-7-3,1-7 1,7 0-1,4 5 1,2 1-2,9 13 1,3 8-1,7 16 0,1 13 1,1 8-1,-1 10 1,1 9-1,-2 3 1,-3 5 0,-3 4 0,-7 0 0,-4-2 1,-6-3 0,-8-3 0,-3-5-1,-7-5-1,-3-5-3,-2-8-6,7 0-10,-9-12-17,27 12-40,-23-6-61,23 6 0,-2-19 0,2 19 3</inkml:trace>
          <inkml:trace contextRef="#ctx0" brushRef="#br0" timeOffset="7225.4187">-3300 10408 185,'0'0'140,"0"0"3,0 0-1,0 0-51,-19 15-59,30 5-7,-7 1-9,8 4-6,-2-3-4,9 1-3,4-7-2,-3-8-2,7-8-2,-5-6-2,3-8-1,-4-9-2,-5-3 1,-8-9-1,-1 2 2,-7 2 3,-5 2 3,-1 6 2,6 23 3,-16-22 1,16 22 1,0 0 1,-12 31-1,14-3-2,2 7-2,4 4-1,2 1-1,5 1-1,1-2-6,1-8-7,3-1-12,-20-30-23,41 25-75,-41-25-20,35-14-1,-25-11-1</inkml:trace>
          <inkml:trace contextRef="#ctx0" brushRef="#br0" timeOffset="7491.0575">-3064 10225 235,'0'0'143,"-32"2"1,32-2-3,0 0-80,0 0-37,24-6-9,7 10-12,10 4-16,0-10-24,23 19-51,-8-11-53,10 4-2,-11-8 1,7 7 0</inkml:trace>
          <inkml:trace contextRef="#ctx0" brushRef="#br0" timeOffset="7303.5483">-3016 10057 254,'0'0'140,"0"0"2,0 0-2,-6 37-104,30 6-8,-3-2-6,10 19-4,-7 3-9,5 1-2,0 0-6,-4-9-5,-3-1-10,-7-23-13,7 8-38,-22-39-79,0 0-1,0 0-2,15-31 1</inkml:trace>
          <inkml:trace contextRef="#ctx0" brushRef="#br0" timeOffset="7834.826">-2434 10252 223,'0'-25'142,"0"25"3,-25-18-5,-8 7-82,33 11-19,-49 13-13,26 1-8,-3 3-10,11 3-4,7 1-3,10-1 1,14 3-3,9 0 2,10-1-2,0 5 2,4-2-1,-4 1 1,-6 1 1,-6 0 1,-13-2 2,-6-3 0,-12-3 2,8-19 0,-39 24-1,8-17 0,-8-7-1,2 0-3,-2-5-4,2 1-4,8 0-10,0-6-16,29 10-38,-23 4-82,23-4 0,0 0-2,0 0 1</inkml:trace>
        </inkml:traceGroup>
      </inkml:traceGroup>
    </inkml:traceGroup>
  </inkml:traceGroup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7:58.655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C9C94299-3683-47AF-AAD6-891E3F640E94}" emma:medium="tactile" emma:mode="ink">
          <msink:context xmlns:msink="http://schemas.microsoft.com/ink/2010/main" type="writingRegion" rotatedBoundingBox="15188,3353 20958,3781 20820,5632 15051,5204"/>
        </emma:interpretation>
      </emma:emma>
    </inkml:annotationXML>
    <inkml:traceGroup>
      <inkml:annotationXML>
        <emma:emma xmlns:emma="http://www.w3.org/2003/04/emma" version="1.0">
          <emma:interpretation id="{80729F56-296E-44A9-8A4C-E4E7F28706FC}" emma:medium="tactile" emma:mode="ink">
            <msink:context xmlns:msink="http://schemas.microsoft.com/ink/2010/main" type="paragraph" rotatedBoundingBox="15106,3601 18217,3326 18277,4002 15166,427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1B27260-6EFA-4094-A2C2-E5305123615A}" emma:medium="tactile" emma:mode="ink">
              <msink:context xmlns:msink="http://schemas.microsoft.com/ink/2010/main" type="line" rotatedBoundingBox="15106,3601 18217,3326 18277,4002 15166,4277"/>
            </emma:interpretation>
          </emma:emma>
        </inkml:annotationXML>
        <inkml:traceGroup>
          <inkml:annotationXML>
            <emma:emma xmlns:emma="http://www.w3.org/2003/04/emma" version="1.0">
              <emma:interpretation id="{C7293639-4505-4F94-84D3-3B30D93B54C2}" emma:medium="tactile" emma:mode="ink">
                <msink:context xmlns:msink="http://schemas.microsoft.com/ink/2010/main" type="inkWord" rotatedBoundingBox="15106,3601 18217,3326 18277,4002 15166,4277"/>
              </emma:interpretation>
              <emma:one-of disjunction-type="recognition" id="oneOf0">
                <emma:interpretation id="interp0" emma:lang="en-US" emma:confidence="1">
                  <emma:literal>Controller</emma:literal>
                </emma:interpretation>
                <emma:interpretation id="interp1" emma:lang="en-US" emma:confidence="1">
                  <emma:literal>Cont roller</emma:literal>
                </emma:interpretation>
                <emma:interpretation id="interp2" emma:lang="en-US" emma:confidence="0">
                  <emma:literal>Controlled r</emma:literal>
                </emma:interpretation>
                <emma:interpretation id="interp3" emma:lang="en-US" emma:confidence="0">
                  <emma:literal>Control her</emma:literal>
                </emma:interpretation>
                <emma:interpretation id="interp4" emma:lang="en-US" emma:confidence="0">
                  <emma:literal>Controlle r</emma:literal>
                </emma:interpretation>
              </emma:one-of>
            </emma:emma>
          </inkml:annotationXML>
          <inkml:trace contextRef="#ctx0" brushRef="#br0">311 85 110,'0'0'110,"8"-29"6,-8 29-23,-6-29-27,6 29-4,-5-18-10,5 18-12,0 0-15,-24-8-6,3 6-3,3 10 3,-9 4-6,2 5-2,-8 9-8,2 7 3,1 2 3,3 9-4,2-3-1,7 2-5,3 2 5,5 4-4,6-7 4,4 1 0,8-2-1,4 2 1,7-4-1,8-2-1,6-6-1,8-8-1,4-7-4,2-10-3,7-1-9,-7-16-8,5 11-20,-22-24-38,5 13-55,-12-7 0,-2 5 0,-21 13 4</inkml:trace>
          <inkml:trace contextRef="#ctx0" brushRef="#br0" timeOffset="438.2329">644 328 194,'-25'0'120,"25"0"-2,-31 12 2,23 7-81,-13-11-8,15 17-6,-6-7-7,8 9-2,0-2-5,8 5 2,0-5-5,6 0-1,5-7-2,3 1-1,5-11-3,1-6-2,3-6 0,-2-8-3,-3-7 3,-1-1-2,-9-7 1,-5-4 0,-7 0 0,-9 4 0,-5 3 1,-5 5 0,-5 7 0,-3 4-2,2 10-4,1 0-6,24-2-15,-37 20-23,37-1-67,0-19-7,6 26-3,-6-26 1</inkml:trace>
          <inkml:trace contextRef="#ctx0" brushRef="#br0" timeOffset="831.0001">841 371 186,'0'0'120,"0"0"3,0 0-3,-6 21-76,10 1-20,-6-1-6,8 10-3,-8-7-5,6 3-3,-4-8-1,0-19 1,2 24-2,-2-24 2,0 0-1,7-29-1,-1 5-1,2-3 1,2-6-1,3 2-4,-1 0 1,4 7-1,-16 24 1,29-27-1,-29 27 1,31 10-1,-31-10 2,29 37 1,-15-12-2,1 2 0,-3-1-6,-2-3-6,3 2-12,-13-25-26,16 31-57,-16-31-22,0 0-2,0 0 1</inkml:trace>
          <inkml:trace contextRef="#ctx0" brushRef="#br0" timeOffset="1518.7238">1078 262 265,'0'0'142,"0"0"0,0 0-3,-21-23-94,21 23-11,25-6-12,-4 6-8,-3 0-10,5 0-10,10 6-11,-11-10-16,15 21-42,-14-17-63,6 8-3,-29-8 0,35 6-2</inkml:trace>
          <inkml:trace contextRef="#ctx0" brushRef="#br0" timeOffset="1143.707">1107-1 186,'0'0'130,"0"0"-3,0 0 9,0 0-72,0 0-22,16 33-12,-6 6-5,-3 2-4,5 12-7,-4 3 1,2 3-12,1-1-3,-3-6-8,2-5-8,-4-14-10,7 10-24,-13-43-46,8 35-42,-8-35 0,0 0 1,0 0 2</inkml:trace>
          <inkml:trace contextRef="#ctx0" brushRef="#br0" timeOffset="1690.6082">1376 358 143,'-8'26'122,"8"-26"0,-4 21 0,4-21-50,-6 18-38,6-18-8,0 0-4,2 27-5,-2-27-3,0 0 2,0 0 1,0 0-2,0 0-1,0 0 0,-2-37-3,6 17-1,-2-7-4,4 0-4,2 0-1,0 1-3,3 5 3,-1 3-4,-10 18-2,27-23-6,-9 21-4,-18 2-8,31 8-12,-31-8-25,35 17-77,-35-17 2,25 28-1,-25-28 6</inkml:trace>
          <inkml:trace contextRef="#ctx0" brushRef="#br0" timeOffset="2097.9082">1746 312 217,'0'0'125,"-24"-20"1,24 20-2,-19-6-87,19 6-9,0 0-8,-14 20-2,14-20-5,-17 29-2,5-11 0,8 5 0,-4-2-1,8 1-1,0-22-3,8 33-3,-8-33-1,31 19 0,-11-19-1,3-6 0,4-5 0,-5-3-1,1-5 0,-7-1 1,-3-3-2,-9 1 2,-8 1-1,-7 2 1,11 19-2,-37-26 0,11 17 1,-1 5-2,2 4-4,-1 0-5,26 0-8,-40 9-12,40 11-34,0-20-67,-6 25-4,6-25 1,29 14 0</inkml:trace>
          <inkml:trace contextRef="#ctx0" brushRef="#br0" timeOffset="2395.0047">1944-76 239,'0'0'133,"0"0"-6,0 0 9,0 0-90,6 30-9,-2-5-8,9 20-6,-5 1-4,6 11-5,-4-3-2,5 3-5,-5-5-7,0-7-11,3 0-7,-11-20-14,12 10-22,-14-35-55,0 0-32,0 0-1,0 0 0</inkml:trace>
          <inkml:trace contextRef="#ctx0" brushRef="#br0" timeOffset="2676.268">2148-44 250,'-17'-24'129,"17"24"6,0 0-6,0 0-92,12 18-5,3 9-6,-7 6-5,4 8-10,-1 4 0,1 9-2,-2-1-1,1-3-7,-3-3-7,-8-6-11,8-4-6,-10-16-15,16 14-36,-14-35-63,11 26-2,-11-26 2,0 0 1</inkml:trace>
          <inkml:trace contextRef="#ctx0" brushRef="#br0" timeOffset="3130.7759">2407 218 243,'0'0'136,"0"0"-1,0 0 0,10 33-92,-10-33-13,0 0-6,25 14-8,-7-12-5,1-4-6,3-2-5,1-4-2,0-1-2,1 1-2,-24 8-1,33-22 0,-33 22-2,15-31 2,-15 31 4,-13-33 1,13 33 4,-29-31 1,11 21 5,-5-1-2,1 18 6,-3-5-3,4 12 2,-1 2-2,5 9-1,3 2 0,4 4-4,6 0 0,6-5-3,2 7 0,8-8-6,9 0-5,1-11-10,15 7-20,-12-25-43,12 10-57,-4-17-2,8 5-1,-8-16 3</inkml:trace>
          <inkml:trace contextRef="#ctx0" brushRef="#br0" timeOffset="3458.8946">2820 232 182,'0'0'125,"-14"31"-1,14-31 4,0 35-77,0-35-23,12 33 1,-12-33-3,13 22-5,-13-22-3,0 0 0,0 0-1,0 0-1,0 0-3,10-24 1,-14 1-2,2-2-3,2-9-2,2-1 1,0-5-4,4 5 1,6 3-4,5 3 2,5 4-8,1 5 5,4 11-6,-1 5-4,3 10-6,-8-4-8,6 23-12,-27-25-32,37 27-71,-37-27-4,20 31-1,-20-31 3</inkml:trace>
        </inkml:traceGroup>
      </inkml:traceGroup>
    </inkml:traceGroup>
    <inkml:traceGroup>
      <inkml:annotationXML>
        <emma:emma xmlns:emma="http://www.w3.org/2003/04/emma" version="1.0">
          <emma:interpretation id="{FEDA6650-8916-490C-91B2-FEB367D7A53C}" emma:medium="tactile" emma:mode="ink">
            <msink:context xmlns:msink="http://schemas.microsoft.com/ink/2010/main" type="paragraph" rotatedBoundingBox="15427,4117 20902,4524 20820,5632 15344,522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E33B6EC-AAFA-4603-9C17-4881022FAD4A}" emma:medium="tactile" emma:mode="ink">
              <msink:context xmlns:msink="http://schemas.microsoft.com/ink/2010/main" type="line" rotatedBoundingBox="15427,4117 20902,4524 20820,5632 15344,5225"/>
            </emma:interpretation>
          </emma:emma>
        </inkml:annotationXML>
        <inkml:traceGroup>
          <inkml:annotationXML>
            <emma:emma xmlns:emma="http://www.w3.org/2003/04/emma" version="1.0">
              <emma:interpretation id="{05F37B42-8EFA-4681-8F08-839D2FC70FDA}" emma:medium="tactile" emma:mode="ink">
                <msink:context xmlns:msink="http://schemas.microsoft.com/ink/2010/main" type="inkWord" rotatedBoundingBox="15427,4117 20902,4524 20820,5632 15344,5225"/>
              </emma:interpretation>
              <emma:one-of disjunction-type="recognition" id="oneOf1">
                <emma:interpretation id="interp5" emma:lang="en-US" emma:confidence="0">
                  <emma:literal>subsystem-I-a</emma:literal>
                </emma:interpretation>
                <emma:interpretation id="interp6" emma:lang="en-US" emma:confidence="0">
                  <emma:literal>subsystem-I-I</emma:literal>
                </emma:interpretation>
                <emma:interpretation id="interp7" emma:lang="en-US" emma:confidence="0">
                  <emma:literal>subsystem-let-a</emma:literal>
                </emma:interpretation>
                <emma:interpretation id="interp8" emma:lang="en-US" emma:confidence="0">
                  <emma:literal>subsystem-let-I</emma:literal>
                </emma:interpretation>
                <emma:interpretation id="interp9" emma:lang="en-US" emma:confidence="0">
                  <emma:literal>subsystem-re-I</emma:literal>
                </emma:interpretation>
              </emma:one-of>
            </emma:emma>
          </inkml:annotationXML>
          <inkml:trace contextRef="#ctx0" brushRef="#br0" timeOffset="4678.0544">559 1001 174,'0'0'125,"0"0"2,0 0 3,-20-22-72,20 22-12,-27-4-8,27 4-10,-45 6-6,16 4-5,-6-2-5,0 7-1,-2-3-5,6 3-2,7-1-2,3 0-1,21-14-2,-12 29 0,12-29 0,28 29 0,1-13 1,6 3-2,4 2 2,2-1-2,-4 1 4,-2 1-4,-8-1 5,-6 1-4,-11-3 3,-10 0-1,0-19 4,-27 30 0,3-17 0,-5-3 1,-4-2-2,2-4 2,-2-2-2,4-2-1,9 0-3,20 0-5,-27-4-9,27 4-10,0 0-23,0 0-49,23-10-50,-23 10 1,45-10-2,-16-1 6</inkml:trace>
          <inkml:trace contextRef="#ctx0" brushRef="#br0" timeOffset="5084.4224">668 1222 267,'0'0'137,"0"0"0,0 0-30,0 0-58,5 41-18,-5-41-6,6 41-10,2-21-2,4-1-6,-12-19-5,37 23-1,-12-21-3,0-4-1,1-7-3,-3-7-1,-2-3-3,-7-3 1,-4-3-2,-8-2 6,-2 5-1,-4-1 6,4 23-3,-12-29 5,12 29 1,0 0 3,0 0-1,0 0-3,-4 31 5,12-8-7,4-1 5,3 3-5,1 2 1,1-7-13,7 5-8,-24-25-33,46 25-83,-46-25 3,39 10-5,-39-10 1</inkml:trace>
          <inkml:trace contextRef="#ctx0" brushRef="#br0" timeOffset="5616.14">1051 956 182,'0'0'127,"0"0"3,0 0-1,21 48-53,-15-24-48,12 15-1,-7-2-6,3 7-10,-4-7-2,1-2-6,-3-7 2,-2-5-6,-6-23 4,6 25-4,-6-25 2,0 0-1,0 0-3,-6-27 2,6 8-2,4-1 4,2-1-4,5-1 3,5 3-3,5 5 4,1 8-2,3 6 3,2 10-4,-5 4-1,-1 7 3,-7 1-3,-3 3 4,-7-2-3,-6-3 5,2-20-4,-21 27 5,0-23-2,-1-4-2,-5-4 1,-2 0 0,0-2-2,5 2-3,1-3-6,23 7-9,-33-8-19,33 8-34,0 0-58,0 0-4,19 15 1,-1-13-2</inkml:trace>
          <inkml:trace contextRef="#ctx0" brushRef="#br0" timeOffset="6131.9542">1553 1043 193,'0'0'114,"10"-19"3,-10 19-39,0 0-37,0 0-14,0 0-9,0 0-7,0 0-2,0 0 1,0 0 4,-26 4 6,26-4 3,-21 13 1,21-13 0,-31 16 0,31-16-4,-25 14-5,25-14-6,0 0-5,-18 25-2,18-25-3,0 0 1,27 27-1,-27-27 0,35 20 0,-13-7 2,3-1-2,-2 3-3,-3-3 3,-20-12-2,27 29 6,-27-29-6,10 33 6,-10-33-5,-12 26 6,12-26-1,-27 25 1,27-25-3,-31 14-1,31-14 0,-29 7-5,29-7-5,-18 2-8,18-2-16,0 0-42,0 0-61,0 0-6,10-19-1,9 11 3</inkml:trace>
          <inkml:trace contextRef="#ctx0" brushRef="#br0" timeOffset="6586.4068">1730 1094 254,'2'-27'140,"-2"27"3,0 0-4,21-4-89,-21 4-14,12 21-12,-12-21-9,14 39-9,-5-14-2,3-3-4,2 1-3,-14-23-8,31 31-5,-31-31-11,39 2-5,-39-2-10,37-27 0,-26-2 4,9 7 4,-12-9 14,5 6 11,-7 2 13,-4 3 6,-2 20 14,2-19 2,-2 19 3,0 19 0,2 8-5,-8-3-6,4 11-3,-8-2 2,3 10-5,-5-6 1,-2 4-7,-3-8 3,-1-2-6,-5-4 2,2-6-5,-1-3-7,-3-12-12,25-6-16,-39 8-42,39-8-64,-18-4 2,18 4-3,8-20 3</inkml:trace>
          <inkml:trace contextRef="#ctx0" brushRef="#br0" timeOffset="7618.7402">2141 1032 221,'0'0'144,"0"0"-3,0 0 4,-2-24-69,21 22-43,-19 2-7,37-15-7,-17 9-8,5 2-7,2 0-2,-2 2-6,1 2-3,-1-2-3,0 6-3,-5-4-1,1 6-2,-21-6 1,29 6 1,-29-6 2,0 0 4,18 12 1,-18-12 5,0 0 0,0 0 2,0 0 1,0 0 2,23 13 2,-23-13 0,0 0 3,0 0-1,22-6 2,-22 6-2,0 0 0,0 0-2,19-15-1,-19 15-2,0 0-1,0 0 1,0 0-1,14-18 1,-14 18-1,0 0 3,0 0-2,0 0 2,0 0-1,-18-21 0,18 21 0,0 0 1,-23-12 0,23 12 0,-18-8 2,18 8-1,-19-2 1,19 2 0,-23-3-1,23 3 1,-22 7-3,22-7 1,-21 14-2,21-14 0,-14 25 0,6-7 1,4 5-1,-1 4 1,3 1 0,2-1-1,7 4 1,1-4-2,4-3-1,7-3 0,5-7 0,3-3-2,6-7 0,0-4 0,2-2-3,-2-4-1,-6-3 0,-1 7-7,-26 2-8,37-8-10,-37 8-28,23-4-59,-23 4-31,0 0 8,0 0-6</inkml:trace>
          <inkml:trace contextRef="#ctx0" brushRef="#br0" timeOffset="6992.6636">2213 685 308,'0'0'142,"0"0"-2,-8 45 0,4-18-116,8 16-2,-2 0-6,4 13-1,-2-1-8,5 3-3,-3-3-2,2-7-5,2-3-2,-3-10-15,5 0-11,-12-35-47,14 33-64,-14-33-7,0 0 7,19-11-6</inkml:trace>
          <inkml:trace contextRef="#ctx0" brushRef="#br0" timeOffset="8385.7829">2882 1018 194,'0'0'128,"0"0"6,-19 6-1,19-6-78,0 0-11,17 37-7,-17-37-12,4 35-6,-4-35-7,4 37-2,-4-37-5,0 29-1,0-29-3,0 0 1,0 0-1,0 0 0,-18-2 1,18 2 0,-13-39 0,7 12-1,2-4 1,4-2-1,4 2 0,4 1-1,5 3 0,3 6-1,5 9 0,1 4 0,1 12-1,0 4 0,-3 11 0,-1 3 0,-5 7-2,-4-2 1,-3 2 0,-7-3 1,0-5-1,0-21 2,-5 27 0,5-27 1,0 0 1,-2-19 1,2 19 2,13-39-2,-3 12 0,4 0-2,5 3 1,1 3 0,1 7-2,2 6 0,-1 8-1,3 8 1,-4 8 0,-3 5 1,-1 6-1,-5-1 1,-2 3 0,-4-2 1,3-2-1,-9-5-4,4-1-7,-4-19-10,6 24-23,-6-24-83,0 0-11,0 0-7,0 0 5</inkml:trace>
          <inkml:trace contextRef="#ctx0" brushRef="#br0" timeOffset="-51806.1166">3524 901 213,'0'0'144,"0"0"-2,0 0 4,0 0-68,0 0-35,0 0-11,31 4-8,-31-4-9,37 20-4,-13-3-3,7 3-1,-2 5-2,4 2-1,-2 8 0,2 2-5,-2 2 2,-3 2-2,-1 0 3,-4 0-4,-7 0 3,-1-2-3,-7-8 3,0 2 1,-6-8-1,0-2-1,-2-3 0,0-20 0,-2 29 1,2-29-2,0 21 1,0-21 0,0 0 1,4 18 0,-4-18-1,0 0 0,0 0 0,0 0 1,0 0-2,0 0 1,0 0-1,13 19-1,-13-19 2,0 0-1,0 0-1,0 0-1,0 0 1,0 0-1,0 0-2,0 0-1,0 0-5,0 0-5,0 0-15,0 0-27,0 0-94,0 0 0,0 0-2,-3-25 1</inkml:trace>
          <inkml:trace contextRef="#ctx0" brushRef="#br0" timeOffset="-50664.3856">3742 1353 143,'0'0'125,"0"0"2,0 0-26,0 0-33,0 0-9,0 0-11,0 0-10,0 0-4,0 0-6,25 8-4,-25-8-6,28 23-3,-28-23-5,35 39-3,-14-18-2,-1 3-3,-1-3-1,-1 0-1,-3-3 0,-15-18 1,27 27-1,-27-27 0,0 0 0,0 0 1,18 16 1,-18-16-1,0 0 2,0 0-1,0 0 1,6-31-1,-6 31 0,19-37-1,-7 13-1,3-1 0,1-2-1,3 3 0,-3 1 0,0 4 0,-16 19 0,27-30-1,-27 30 1,17-19-3,-17 19 0,0 0-3,16-21-1,-16 21-5,0 0-8,0 0-11,0 0-29,0 0-81,0 0-9,0 0 4,0 0-2</inkml:trace>
          <inkml:trace contextRef="#ctx0" brushRef="#br0" timeOffset="-73284.943">2248 1802 72,'0'0'113,"0"0"6,0 0-10,0 0-29,0 0-13,0 0-8,-12-19-13,12 19-9,0 0-9,0 0-5,0 0-5,0 0-5,0 0-3,0 0-1,19 12-3,-19-12-1,30 5 0,-7-3-1,4-4-1,4 0-1,2-1 1,1-1-2,1 0 0,-2 0-1,-4 0 1,-6 2-1,-3 0 0,-20 2 1,25 0-2,-25 0 1,0 0-1,0 0 0,0 0-1,0 0 0,0 0-2,0 0-4,0 0-7,0 0-13,19 4-28,-19-4-74,0 0-14,-21 6-2,21-6 1</inkml:trace>
          <inkml:trace contextRef="#ctx0" brushRef="#br0" timeOffset="-72815.7031">2968 1752 139,'0'0'123,"0"0"3,0 0 3,0 0-65,0 0-16,0 0-4,0 0-9,0 0-7,0 0-5,21-6-3,-21 6-5,0 0-4,27-10-2,-27 10-4,37-6-2,-13 2-1,5-1-1,4 1-1,2 2 0,0-4-1,0 4 1,-2-2 0,-2 2-1,-7 0 0,-3 2 0,-21 0-1,29 0-1,-29 0-1,0 0-2,20-2-3,-20 2-5,0 0-10,0 0-15,0 0-37,21-2-65,-21 2 0,0 0-1,23-13 3</inkml:trace>
          <inkml:trace contextRef="#ctx0" brushRef="#br0" timeOffset="-72471.959">3756 1693 172,'0'0'138,"0"0"1,21-5 0,-17-17-61,16 20-40,-20 2-8,35-17-9,-12 11-9,6 2-6,4 2-1,0 0-3,2 0-1,2 2-1,-2-2-2,2 4 1,-4-4-2,-3 0-2,1 2-2,-8-6-4,4 6-6,-27 0-7,39-5-18,-39 5-37,22-12-58,-22 12 1,23-6 1,-23 6 3</inkml:trace>
          <inkml:trace contextRef="#ctx0" brushRef="#br0" timeOffset="-71939.5006">5344 1559 176,'19'2'134,"-19"-2"2,0 0 1,37 6-73,-37-6-19,29-6-12,-29 6-9,39-6-8,-15 0-6,5-1-5,2 1-7,-2-2-11,4 6-8,-11-8-14,9 18-27,-31-8-26,31-6-52,-31 6 0,19 8 4,-19-8 8</inkml:trace>
          <inkml:trace contextRef="#ctx0" brushRef="#br0" timeOffset="-72190.7077">4622 1590 186,'21'12'140,"-21"-12"1,18-4 1,1 14-68,-19-10-39,45-8-8,-20 0-8,8 6-9,0-2-5,2 0-4,0-1-5,-5 1-2,1 4-8,-8-4-5,6 8-12,-29-4-20,43 4-39,-43-4-48,37 5 0,-19-8 2,3 8 5</inkml:trace>
        </inkml:traceGroup>
      </inkml:traceGroup>
    </inkml:traceGroup>
  </inkml:traceGroup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6:51.125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F2C9BF6A-2032-4077-8BC0-EF4FBDBCA141}" emma:medium="tactile" emma:mode="ink">
          <msink:context xmlns:msink="http://schemas.microsoft.com/ink/2010/main" type="writingRegion" rotatedBoundingBox="17420,5389 17269,9627 16710,9607 16860,5370"/>
        </emma:interpretation>
      </emma:emma>
    </inkml:annotationXML>
    <inkml:traceGroup>
      <inkml:annotationXML>
        <emma:emma xmlns:emma="http://www.w3.org/2003/04/emma" version="1.0">
          <emma:interpretation id="{DF4C3FD8-A5FB-4C85-AAD8-E813D79CE2F9}" emma:medium="tactile" emma:mode="ink">
            <msink:context xmlns:msink="http://schemas.microsoft.com/ink/2010/main" type="paragraph" rotatedBoundingBox="17420,5389 17269,9627 16710,9607 16860,537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0BC8245-B5DD-48C0-AD93-B2F6CB049972}" emma:medium="tactile" emma:mode="ink">
              <msink:context xmlns:msink="http://schemas.microsoft.com/ink/2010/main" type="line" rotatedBoundingBox="17420,5389 17269,9627 16710,9607 16860,5370"/>
            </emma:interpretation>
          </emma:emma>
        </inkml:annotationXML>
        <inkml:traceGroup>
          <inkml:annotationXML>
            <emma:emma xmlns:emma="http://www.w3.org/2003/04/emma" version="1.0">
              <emma:interpretation id="{3111AB1E-0623-40E2-B924-26840284CF4D}" emma:medium="tactile" emma:mode="ink">
                <msink:context xmlns:msink="http://schemas.microsoft.com/ink/2010/main" type="inkWord" rotatedBoundingBox="17420,5389 17269,9627 16710,9607 16860,5370"/>
              </emma:interpretation>
              <emma:one-of disjunction-type="recognition" id="oneOf0">
                <emma:interpretation id="interp0" emma:lang="en-US" emma:confidence="0">
                  <emma:literal>!</emma:literal>
                </emma:interpretation>
                <emma:interpretation id="interp1" emma:lang="en-US" emma:confidence="0">
                  <emma:literal>f</emma:literal>
                </emma:interpretation>
                <emma:interpretation id="interp2" emma:lang="en-US" emma:confidence="0">
                  <emma:literal>l</emma:literal>
                </emma:interpretation>
                <emma:interpretation id="interp3" emma:lang="en-US" emma:confidence="0">
                  <emma:literal>1</emma:literal>
                </emma:interpretation>
                <emma:interpretation id="interp4" emma:lang="en-US" emma:confidence="0">
                  <emma:literal>I</emma:literal>
                </emma:interpretation>
              </emma:one-of>
            </emma:emma>
          </inkml:annotationXML>
          <inkml:trace contextRef="#ctx0" brushRef="#br0">-3727 283 42,'0'0'98,"0"0"-11,18 2-11,-18-2-5,0 0-4,0 0-10,0 0-8,-20-8-10,20 8-8,0 0-9,-29 2-5,10-6-3,19 4-3,-41-2 0,21 4-2,-7-4 0,0 4-2,-2-2 1,3 0-1,-1 0-1,0 2-1,2 0-2,3 0 0,3 0 0,19-2-2,-24 0-3,24 0-1,0 0-9,0 0-8,0 0-20,0 0-39,0 0-57,0 0-2,18 0 2,-18 0-1</inkml:trace>
          <inkml:trace contextRef="#ctx0" brushRef="#br0" timeOffset="375.1832">-4225 396 178,'0'0'131,"0"0"5,-21 13 0,25 9-77,-4-22-16,-12 37-7,2-14-9,10 10-4,-6-2-8,8 4-2,-4-2-5,4 4-1,0-2 0,0-3-5,2-3 2,-2 0-6,2-4 3,-2-7-7,2 1-2,-4-19-13,8 20-11,-8-20-35,0 0-79,0 0 0,15-18-1,-15 18 5</inkml:trace>
          <inkml:trace contextRef="#ctx0" brushRef="#br0" timeOffset="657.511">-4287 956 219,'0'0'144,"-2"25"3,8-5-2,-6-20-84,-8 37-18,2-16-11,8 10-12,-6-3-7,6 3-6,-4-2-3,2 2-1,2-4-3,2 1-2,0-3-1,0-2-3,4 1-8,-8-24-11,15 48-19,-15-48-43,4 26-61,-4-26-2,6 21 1,-6-21 1</inkml:trace>
          <inkml:trace contextRef="#ctx0" brushRef="#br0" timeOffset="938.7635">-4266 1645 209,'0'0'141,"-11"39"7,11-39-3,-2 45-84,-6-26-22,12 12-8,-10-7-10,6 11-9,-2-2 0,2 2-6,0-4 0,2-2-5,0 4-1,-2-9-8,6 3-7,-6-27-14,8 39-26,-8-39-37,5 27-59,-5-27 2,6 29 0,-6-29 5</inkml:trace>
          <inkml:trace contextRef="#ctx0" brushRef="#br0" timeOffset="1142.0111">-4250 2412 144,'-6'31'137,"-2"0"5,2 2 2,-13-10-63,21 22-32,-14-12-14,12 8-8,-8-6-11,8 4-4,0-8-8,0 0-3,4-3-11,-4-28-12,8 48-34,-8-48-86,0 33-3,0-33-6,8 24 4</inkml:trace>
          <inkml:trace contextRef="#ctx0" brushRef="#br0" timeOffset="1392.035">-4266 3190 309,'-4'25'151,"-7"-5"3,11 5-8,-8-7-120,10 9-7,-6-4-6,4 3-8,2-3-4,-2 0-3,2-3-2,-2-1-3,4 3-8,-4-22-14,8 39-31,-8-39-65,0 27-25,0-27 1,13 23 1</inkml:trace>
          <inkml:trace contextRef="#ctx0" brushRef="#br0" timeOffset="1627.4433">-4291 3766 286,'0'0'151,"-12"39"2,12-39-5,2 35-113,-2-35-12,8 39-5,-4-16-9,4 3-4,0-1-3,1 0-2,-1-3-4,-8-22-6,16 35-14,-16-35-22,15 21-57,-15-21-49,0 0 2,0 0-3,22 18 7</inkml:trace>
          <inkml:trace contextRef="#ctx0" brushRef="#br0" timeOffset="4149.3076">-68 4502 1,'0'0'114,"29"-4"14,-10 4 4,-19 0-42,35-2-4,-35 2-10,28 4-19,-28-4-16,27 6-12,-27-6-10,25 5-9,-25-5-11,24 4-20,-1 8-39,-23-12-85,21 2-4,-21-2 1,24-6-3</inkml:trace>
        </inkml:traceGroup>
      </inkml:traceGroup>
    </inkml:traceGroup>
  </inkml:traceGroup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6:53.990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F4CFFB9E-57F9-473D-9DF5-77B043098F20}" emma:medium="tactile" emma:mode="ink">
          <msink:context xmlns:msink="http://schemas.microsoft.com/ink/2010/main" type="writingRegion" rotatedBoundingBox="17021,9499 21469,9312 21483,9640 17035,9826"/>
        </emma:interpretation>
      </emma:emma>
    </inkml:annotationXML>
    <inkml:traceGroup>
      <inkml:annotationXML>
        <emma:emma xmlns:emma="http://www.w3.org/2003/04/emma" version="1.0">
          <emma:interpretation id="{0CBA875B-7D9D-4184-8487-AAD53DB211CB}" emma:medium="tactile" emma:mode="ink">
            <msink:context xmlns:msink="http://schemas.microsoft.com/ink/2010/main" type="paragraph" rotatedBoundingBox="17021,9499 21469,9312 21483,9640 17035,982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594FB55-51AB-4F0E-BC84-036AD9A2DB28}" emma:medium="tactile" emma:mode="ink">
              <msink:context xmlns:msink="http://schemas.microsoft.com/ink/2010/main" type="line" rotatedBoundingBox="17021,9499 21469,9312 21483,9640 17035,9826"/>
            </emma:interpretation>
          </emma:emma>
        </inkml:annotationXML>
        <inkml:traceGroup>
          <inkml:annotationXML>
            <emma:emma xmlns:emma="http://www.w3.org/2003/04/emma" version="1.0">
              <emma:interpretation id="{6822A710-C7CD-49D8-8DC5-A7B423899247}" emma:medium="tactile" emma:mode="ink">
                <msink:context xmlns:msink="http://schemas.microsoft.com/ink/2010/main" type="inkWord" rotatedBoundingBox="17021,9499 21469,9312 21483,9640 17035,9826"/>
              </emma:interpretation>
              <emma:one-of disjunction-type="recognition" id="oneOf0">
                <emma:interpretation id="interp0" emma:lang="en-US" emma:confidence="0">
                  <emma:literal>--9--19</emma:literal>
                </emma:interpretation>
                <emma:interpretation id="interp1" emma:lang="en-US" emma:confidence="0">
                  <emma:literal>--9--99</emma:literal>
                </emma:interpretation>
                <emma:interpretation id="interp2" emma:lang="en-US" emma:confidence="0">
                  <emma:literal>El</emma:literal>
                </emma:interpretation>
                <emma:interpretation id="interp3" emma:lang="en-US" emma:confidence="0">
                  <emma:literal>--7--99</emma:literal>
                </emma:interpretation>
                <emma:interpretation id="interp4" emma:lang="en-US" emma:confidence="0">
                  <emma:literal>--7--79</emma:literal>
                </emma:interpretation>
              </emma:one-of>
            </emma:emma>
          </inkml:annotationXML>
          <inkml:trace contextRef="#ctx0" brushRef="#br0">-4087 4590 146,'0'0'130,"0"0"7,0 0 3,-13-25-70,32 33-11,-19-8-12,29-4-11,-9 2-7,21 10-6,-2-4-7,13 5-6,-3-1-5,5 0-2,-1-2-1,1-2-2,-5 1-1,-8-5-2,-4-2-1,-8-1-5,0 1-8,-29 2-14,41-2-40,-41 2-79,0 0-3,0 0 3,0 0-3</inkml:trace>
          <inkml:trace contextRef="#ctx0" brushRef="#br0" timeOffset="234.5134">-3227 4602 278,'22'4'151,"-22"-4"0,27-2-3,2 2-111,-9-6-8,13 8-6,-4-6-8,6 4-9,0 0-5,0 0-5,2 2-5,-6-4-8,4 8-16,-13-18-31,17 12-85,-10-6 0,6 4-2,-8-7 3</inkml:trace>
          <inkml:trace contextRef="#ctx0" brushRef="#br0" timeOffset="484.671">-2431 4563 225,'0'0'148,"28"12"0,-28-12 1,35 9-91,-35-9-24,48 0-6,-22-5-9,7 5-6,0-2-8,4 0-4,0 0-8,-6-2-8,4 8-17,-16-12-35,12 12-81,-13-4-1,3 2-2,-21-2 4</inkml:trace>
          <inkml:trace contextRef="#ctx0" brushRef="#br0" timeOffset="908.7496">-1148 4543 212,'29'13'147,"-29"-13"4,23 6 0,-23-6-87,33 0-25,-13-4-7,15 8-10,-4-6-12,4 0-8,2 2-9,-8-6-13,8 12-24,-19-18-62,11 9-46,-6-3 2,4 4-3</inkml:trace>
          <inkml:trace contextRef="#ctx0" brushRef="#br0" timeOffset="1111.987">-524 4552 338,'0'0'153,"22"11"-1,-22-11-45,35-10-74,-14 5-10,8 3-8,-1-2-10,3 0-12,4 4-15,-6-10-18,12 16-29,-41-6-40,43-14-42,-22 7 2,2 7 0</inkml:trace>
          <inkml:trace contextRef="#ctx0" brushRef="#br0" timeOffset="687.8788">-1722 4546 259,'0'0'152,"0"0"0,19 7 1,-19-7-96,20 2-28,1 0-9,0-2-8,5-2-10,5 4-10,0-7-14,10 12-17,-16-16-40,14 12-72,-10-3-1,-3 2 0,-3-4 2</inkml:trace>
          <inkml:trace contextRef="#ctx0" brushRef="#br0" timeOffset="-986.8658">-4168 4231 305,'-2'24'156,"-8"-5"-3,8 4 0,-8-5-122,12 7-8,-4-5-7,2 5-7,0-2-6,2-1-2,-2-22-3,6 33-2,-6-33-2,10 21-5,-10-21-8,0 0-10,29 20-16,-29-20-32,23-4-71,-23 4 0,26 2-1,-26-2 6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44.265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50D67F14-CA6A-4220-A4AB-4D5AE5009340}" emma:medium="tactile" emma:mode="ink">
          <msink:context xmlns:msink="http://schemas.microsoft.com/ink/2010/main" type="inkDrawing" rotatedBoundingBox="957,11226 1018,12443 991,12444 929,11227" shapeName="Line">
            <msink:destinationLink direction="with" ref="{DE2904FA-5AFB-4986-AF23-8D1F23F493BF}"/>
          </msink:context>
        </emma:interpretation>
      </emma:emma>
    </inkml:annotationXML>
    <inkml:trace contextRef="#ctx0" brushRef="#br0">78 1335 1,'0'0'10,"-13"-10"62,13 10-4,0 0-49,-14 21-16,16-2 2,2 7-2,0 7 1,0 10 5,2 6 0,1 10 2,0 12 1,-3-1 1,1 11 1,-2 5 0,1 2-2,-2 1-4,0-1-4,-1-6 1,0-6-2,2-9-1,0-10-7,1-12-11,-3-11-19,3-14-29,0-7-11,-4-13-3,1-21 51</inkml:trace>
  </inkml:traceGroup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9:03.226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D2740537-58B1-4199-B218-9446E102B796}" emma:medium="tactile" emma:mode="ink">
          <msink:context xmlns:msink="http://schemas.microsoft.com/ink/2010/main" type="writingRegion" rotatedBoundingBox="4379,4892 11510,4556 11625,6996 4494,7332"/>
        </emma:interpretation>
      </emma:emma>
    </inkml:annotationXML>
    <inkml:traceGroup>
      <inkml:annotationXML>
        <emma:emma xmlns:emma="http://www.w3.org/2003/04/emma" version="1.0">
          <emma:interpretation id="{4853334B-7968-435F-9B6D-691758442D40}" emma:medium="tactile" emma:mode="ink">
            <msink:context xmlns:msink="http://schemas.microsoft.com/ink/2010/main" type="paragraph" rotatedBoundingBox="4377,4901 11506,4537 11553,5452 4424,581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21B2D94-43D8-4E46-929F-7268689F4E3D}" emma:medium="tactile" emma:mode="ink">
              <msink:context xmlns:msink="http://schemas.microsoft.com/ink/2010/main" type="line" rotatedBoundingBox="4377,4901 11506,4537 11553,5452 4424,5817"/>
            </emma:interpretation>
          </emma:emma>
        </inkml:annotationXML>
        <inkml:traceGroup>
          <inkml:annotationXML>
            <emma:emma xmlns:emma="http://www.w3.org/2003/04/emma" version="1.0">
              <emma:interpretation id="{8ADA4997-8F56-451B-AFAB-5BFD6A5FDA73}" emma:medium="tactile" emma:mode="ink">
                <msink:context xmlns:msink="http://schemas.microsoft.com/ink/2010/main" type="inkWord" rotatedBoundingBox="4377,4901 8561,4687 8607,5603 4424,5817"/>
              </emma:interpretation>
              <emma:one-of disjunction-type="recognition" id="oneOf0">
                <emma:interpretation id="interp0" emma:lang="en-US" emma:confidence="0">
                  <emma:literal>Open/Closed</emma:literal>
                </emma:interpretation>
                <emma:interpretation id="interp1" emma:lang="en-US" emma:confidence="0">
                  <emma:literal>Open/closed</emma:literal>
                </emma:interpretation>
                <emma:interpretation id="interp2" emma:lang="en-US" emma:confidence="0">
                  <emma:literal>Openklosed</emma:literal>
                </emma:interpretation>
                <emma:interpretation id="interp3" emma:lang="en-US" emma:confidence="0">
                  <emma:literal>0pen/closed</emma:literal>
                </emma:interpretation>
                <emma:interpretation id="interp4" emma:lang="en-US" emma:confidence="0">
                  <emma:literal>Openhanded</emma:literal>
                </emma:interpretation>
              </emma:one-of>
            </emma:emma>
          </inkml:annotationXML>
          <inkml:trace contextRef="#ctx0" brushRef="#br0">363 68 97,'-25'-27'128,"25"27"-3,-23-21 4,23 21-42,-31-16-41,31 16-10,-39-4-11,19 12-2,-11 2-7,2 15-2,-6 8-2,2 14-2,2 7-1,5 9-2,3 5-4,11 4 1,8-2-3,12-4 3,12-14-4,17-11 3,15-17-1,7-13 0,7-15 0,2-15 1,-4-14-1,-2-8 1,-13-8 0,-16-9-2,-15-2 1,-15 1-2,-16 1 2,-11 7-2,-11 10 2,-7 1-3,-5 14 1,0 5 0,6 9-1,6 4 0,8 5-6,4-3-12,23 6-13,0 0-37,0 0-75,0 0 0,35 17-3,-16-9 0</inkml:trace>
          <inkml:trace contextRef="#ctx0" brushRef="#br0" timeOffset="1485.7981">1412 424 208,'0'0'131,"0"0"1,-25-13 0,25 13-84,0 21-19,4-1-7,-6-1-5,6 8-6,-4-3-1,2 1-1,-2-2-3,2-3 0,-2-20 0,0 0-1,0 0-2,0 0 1,4-35 1,-1 4 0,1-8 0,0 0-1,2-2-2,2 4 1,0 6-1,3 6 0,-11 25-2,28-20 1,-28 20-1,38 8 0,-20 9 0,3 1-1,-3 3-1,1 5 1,-5 1 0,-4 2 0,1-2-1,-5-3 0,-2-3-4,0-3-2,0 1-3,-4-19-7,8 18-6,-8-18-9,0 0-19,0 0-35,19 9-50,-19-9-2,0 0 5,20-17 4</inkml:trace>
          <inkml:trace contextRef="#ctx0" brushRef="#br0" timeOffset="1157.6559">1107 448 216,'-28'17'137,"28"-17"-1,0 0 0,0 0-101,0 0-10,0 0-3,0 0-6,0 0-1,30 10-6,-30-10-2,35-6 0,-14 0-2,-1-7-1,1-1-1,-2-3-3,-5-1 0,-4-5-1,-6-1 1,-6 1 1,-6-2-2,-6 5 2,-5 3 0,-6 3 2,1 8-1,-5 6 2,2 10-1,5 8 0,3 9 0,5 6-3,3 6 2,11 2-3,5 3 2,7-3-3,6-4 0,7-4-3,4-9-3,4-3-9,-2-17-13,12 6-25,-18-30-57,14 12-29,-13-21-3,7 8 4</inkml:trace>
          <inkml:trace contextRef="#ctx0" brushRef="#br0" timeOffset="640.651">686 526 157,'2'29'132,"-2"-29"0,6 37 4,-6-37-75,18 43-25,-11-18-10,9 10-5,-10-4-7,4 0-5,-3-4-2,-1-5-1,-6-22 0,2 25-3,-2-25 1,0 0-1,-21-41 0,9 4 2,-5-11-1,1-3-1,2-5 1,1 1-1,3 1 1,4 7 0,6 6 0,6 10-3,6 8 2,9 11-3,4 6 1,5 6-1,5 8-2,0 4 0,0 7 0,0 2 0,-6 3 0,-6-1 0,-11 2 0,-8-1 0,-10-1 0,-8-3 1,-9-3 0,-6-3 0,-4-1-3,0-7 0,5 2-4,-1-8-8,29 0-16,-39-10-37,39 10-70,4-23-3,18 9 0,3-11 1</inkml:trace>
          <inkml:trace contextRef="#ctx0" brushRef="#br0" timeOffset="1958.622">2181-140 180,'0'0'146,"2"-19"-4,-2 19 4,0 0-79,0 0-17,0 0-17,-20 39-6,3-8-8,1 13-8,-7 9 0,0 11-4,-3 6 0,-1 8-4,-2 2-1,7-2 1,-1-2-2,4-6 0,7-8-1,-2-8-1,7-11-1,-1-12-2,8-7-2,0-24-5,-2 23-11,2-23-17,0 0-52,27-23-61,-4 11 1,-5-11 0,15 5 3</inkml:trace>
          <inkml:trace contextRef="#ctx0" brushRef="#br0" timeOffset="2360.9905">2537 94 230,'0'0'140,"-25"-20"2,25 20-2,-39-10-92,39 10-17,-41 8-10,21 6-2,-5 1-8,4 7 0,1 5-2,1 6-1,3 6-1,5 2 0,3 2-2,8 0-3,6 1 0,7-5-3,9-2 1,7-8-2,8-7 0,0-3-1,4-7-3,-4-6-1,2 0-6,-10-10-6,2 8-13,-31-4-44,27-18-70,-27 18 0,14-23-1,-12 1 1</inkml:trace>
          <inkml:trace contextRef="#ctx0" brushRef="#br0" timeOffset="2642.2199">2737 31 236,'0'0'138,"0"0"3,0 0-2,-19-4-98,27 28-9,-8 1-8,9 16-4,-7 4-5,6 9-2,-2 3-2,2 3-4,-2-2-3,3-7-2,-1-4-7,0-12-8,6-2-14,-14-33-25,31 29-95,-31-29-2,33-4 0,-18-17-1</inkml:trace>
          <inkml:trace contextRef="#ctx0" brushRef="#br0" timeOffset="3190.1565">3035 331 251,'0'0'142,"-21"-6"0,21 6-3,-24 4-103,24-4-12,-21 20-7,21-20-7,-16 38-4,14-16-2,2 3-1,8-5-1,2 3 0,6-4-3,7-5-2,2-4 0,6-8-2,-3-8 2,3-2-2,-6-9 1,-4-1 1,-7-5 3,-10-1 2,-10 1 2,-8 0 1,-7 7 0,-6-1 1,3 7-1,-5 2-1,2 6-3,4 4-4,3 4-8,20-6-15,-23 17-24,33 7-58,-10-24-36,21 21-2,-2-21 0</inkml:trace>
          <inkml:trace contextRef="#ctx0" brushRef="#br0" timeOffset="3362.0416">3407 236 230,'0'0'140,"-22"-12"2,22 12-2,-40-6-94,40 6-16,-30 8-10,30-8-8,-27 19-6,27-19-4,-6 28-2,6-28 1,20 35-3,-1-16 0,3 1 0,3 1-2,2 4 1,-5-1 0,-1 3 1,-7-2-1,-5-3 0,-7 3 2,-10-6 1,-3-1 3,11-18-2,-37 19 0,19-15-4,-3-6-9,21 2-14,-29-19-35,29 19-77,9-31-3,11 13 0,1-11 0</inkml:trace>
          <inkml:trace contextRef="#ctx0" brushRef="#br0" timeOffset="3721.7492">3578 356 233,'0'0'143,"6"18"-1,-6-18-1,0 0-96,0 0-17,29 15-7,-29-15-9,39-5-4,-16 1-5,3-4-2,-1-4-2,0-5-2,-3-5 0,-7 1-2,-5-4 3,-8 1-3,-4 3 2,-6 1 1,8 20 1,-31-27 2,6 25 2,1 6 1,-1 4-2,0 13 4,3 5-4,3 5 2,3 4-2,7 4 2,9-2-3,11-2-1,5 0-4,7-12-6,10 0-10,-5-19-17,22 14-43,-15-30-64,8 6 1,-10-19-2,4 0 3</inkml:trace>
          <inkml:trace contextRef="#ctx0" brushRef="#br0" timeOffset="4190.5218">4061-78 196,'-20'-9'134,"20"9"2,-4 27 3,18 4-97,-14-2-13,12 18-1,-7-2-6,7 15-4,-6-4-8,6 3-2,-5-7-6,3-7 1,-4-10-3,0-8 0,-6-27 0,10 18-1,-10-18 2,9-23-3,-11 1 1,-2-5-2,-5 0 4,-3 1 0,-7 1 3,-5 8-1,-5 9 2,-4 10 3,-2 11-1,2 5 1,2 5-1,7 4-1,5 1-2,11 3 2,12-6-4,10-2 1,15-5-2,8-4 0,4-3-2,3-3-3,1-4-3,-8-4-6,-2 4-9,-15-12-21,9 18-78,-29-10-28,0 0-1,0 0 1</inkml:trace>
        </inkml:traceGroup>
        <inkml:traceGroup>
          <inkml:annotationXML>
            <emma:emma xmlns:emma="http://www.w3.org/2003/04/emma" version="1.0">
              <emma:interpretation id="{79E2DFCD-23BA-4605-9E85-0C65DC87A2AF}" emma:medium="tactile" emma:mode="ink">
                <msink:context xmlns:msink="http://schemas.microsoft.com/ink/2010/main" type="inkWord" rotatedBoundingBox="9138,4679 11508,4558 11544,5270 9175,5391"/>
              </emma:interpretation>
              <emma:one-of disjunction-type="recognition" id="oneOf1">
                <emma:interpretation id="interp5" emma:lang="en-US" emma:confidence="1">
                  <emma:literal>switch</emma:literal>
                </emma:interpretation>
                <emma:interpretation id="interp6" emma:lang="en-US" emma:confidence="0">
                  <emma:literal>Switch</emma:literal>
                </emma:interpretation>
                <emma:interpretation id="interp7" emma:lang="en-US" emma:confidence="0">
                  <emma:literal>•witch</emma:literal>
                </emma:interpretation>
                <emma:interpretation id="interp8" emma:lang="en-US" emma:confidence="0">
                  <emma:literal>•Twitch</emma:literal>
                </emma:interpretation>
                <emma:interpretation id="interp9" emma:lang="en-US" emma:confidence="0">
                  <emma:literal>swatch</emma:literal>
                </emma:interpretation>
              </emma:one-of>
            </emma:emma>
          </inkml:annotationXML>
          <inkml:trace contextRef="#ctx0" brushRef="#br0" timeOffset="5239.6893">5030 53 127,'0'0'124,"11"-22"5,-11 22 1,-15-19-61,15 19-10,-33 4-14,13 9-12,-15-7-10,6 8-6,-4-2-5,6 5-3,7-3-4,20-14-1,-25 27-4,25-27 1,21 27-2,-1-13 0,9 3 0,0-1-1,4 3 0,-2 1 0,-5 1 0,-7 3 0,-7-3 1,-8 0 1,-10 1-1,-8-3 1,-7 1-1,-6-3 2,-4-5-1,1-4 1,-1-1-2,0-5-4,8 0-6,3-11-12,20 9-23,-23-16-63,23 16-30,29-27-3,2 15 0</inkml:trace>
          <inkml:trace contextRef="#ctx0" brushRef="#br0" timeOffset="5709.5293">5164 208 245,'0'0'138,"-14"-19"1,14 19-3,0 0-95,0 0-12,-19 27-8,19-7-8,-2 3-6,4 2-4,0 1 0,4 1 0,7-2-2,3-3 0,7-9-1,3-5-1,3-8 0,4-4 1,-2-6-3,0-9 0,-4-6 1,-9-3-1,-5 1 3,-5 0-1,-8 2 2,-4 5 1,4 20 2,-15-27-1,15 27 1,0 0-2,-18 0 1,18 0 0,6 23-1,-6-23-1,23 33 0,-23-33 0,37 31 1,-15-17-2,3-2 0,-3-3 1,3-5-2,-4-4 0,1-7 0,-1-3 1,-3-6-1,-1-3 0,-3-3 0,-3-1 0,-5-2 2,-4 5-1,-2 1 0,0 19-1,-15-29 1,15 29-1,-18-18 0,18 18-2,0 0-4,-23-23-6,23 23-11,0 0-28,0 0-60,0 0-27,0 0-3,0 0 1</inkml:trace>
          <inkml:trace contextRef="#ctx0" brushRef="#br0" timeOffset="6115.9383">5711-41 277,'0'0'129,"-35"-21"0,35 21-34,-18-4-95,18 4-51,0 0-72,26 2-1,1 6-9,0-4 4</inkml:trace>
          <inkml:trace contextRef="#ctx0" brushRef="#br0" timeOffset="5975.3151">5816 113 172,'-2'-19'141,"2"19"-2,0 0 4,0 0-49,0 0-54,10 21-14,-10-3-9,7 9-6,-3 0-4,2 4-2,2-2-8,-2-7-5,4 5-12,-10-27-11,19 31-32,-19-31-79,0 0-2,0-21 1,0 21 3</inkml:trace>
          <inkml:trace contextRef="#ctx0" brushRef="#br0" timeOffset="6704.225">6051 57 316,'0'0'147,"-25"-16"1,25 16-8,14-19-108,13 11-11,4-2-14,8 0-12,10 5-18,-7-7-33,21 14-86,-15-6-2,3 12-3,-14-10 1</inkml:trace>
          <inkml:trace contextRef="#ctx0" brushRef="#br0" timeOffset="6460.8288">6172-241 188,'-14'-29'135,"9"11"10,-7-9-9,12 27-51,-8-25-44,8 25-13,0 0-7,0 0-6,14 33-7,-3 0 2,-3 6-2,4 11-6,-2 3 6,5 9-6,-3-3 2,-2 1-5,-1-4 4,-1-9-9,2-6-1,-6-10-5,7 0-11,-11-31-11,14 37-36,-14-37-74,0 0-4,0 0 4,-10-25 0</inkml:trace>
          <inkml:trace contextRef="#ctx0" brushRef="#br0" timeOffset="6901.744">6616 31 267,'0'0'143,"0"0"3,-24 8-5,-1-16-91,25 8-22,-35 14-10,35-14-8,-37 33-6,23-8-3,3 1-2,5 3 1,4 2 1,6-4 0,9-3-1,5-1 0,9-6-2,2-5-1,6-2-3,-5-8-3,5 2-6,-6-8-7,4 8-13,-33-4-39,33-12-67,-33 12 0,16-21 1,-13 3 2</inkml:trace>
          <inkml:trace contextRef="#ctx0" brushRef="#br0" timeOffset="7276.8586">6777-243 239,'0'0'134,"0"0"7,0 0-4,-2 41-76,8-12-32,10 18-13,-3 5 6,3 9-11,-1-1 0,-1 2-7,-4-9 0,1-7-2,-3-11-3,0-13 2,-8-22-3,19 0 2,-7-18 0,0-7 1,5-6-1,1 0-1,1 2 2,-1 5-1,1 9 0,1 9 1,1 12 0,-21-6-1,31 37 1,-21-10 0,0 4-1,-1-2-2,-1 0-5,-8-9-13,6 9-26,-6-29-95,-6 29-5,6-29 0,0 0-4</inkml:trace>
        </inkml:traceGroup>
      </inkml:traceGroup>
    </inkml:traceGroup>
    <inkml:traceGroup>
      <inkml:annotationXML>
        <emma:emma xmlns:emma="http://www.w3.org/2003/04/emma" version="1.0">
          <emma:interpretation id="{AD3D1F2B-60D9-4A8A-A810-C36A914A2AD3}" emma:medium="tactile" emma:mode="ink">
            <msink:context xmlns:msink="http://schemas.microsoft.com/ink/2010/main" type="paragraph" rotatedBoundingBox="4545,5974 10105,5712 10134,6327 4574,658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CEE6A36-FD03-428D-8274-C0C892879552}" emma:medium="tactile" emma:mode="ink">
              <msink:context xmlns:msink="http://schemas.microsoft.com/ink/2010/main" type="line" rotatedBoundingBox="4545,5974 10105,5712 10134,6327 4574,6589"/>
            </emma:interpretation>
          </emma:emma>
        </inkml:annotationXML>
        <inkml:traceGroup>
          <inkml:annotationXML>
            <emma:emma xmlns:emma="http://www.w3.org/2003/04/emma" version="1.0">
              <emma:interpretation id="{F867DE83-83CA-49EA-BC4B-BA1199C08470}" emma:medium="tactile" emma:mode="ink">
                <msink:context xmlns:msink="http://schemas.microsoft.com/ink/2010/main" type="inkWord" rotatedBoundingBox="4545,5974 7946,5813 7975,6429 4574,6589"/>
              </emma:interpretation>
              <emma:one-of disjunction-type="recognition" id="oneOf2">
                <emma:interpretation id="interp10" emma:lang="en-US" emma:confidence="1">
                  <emma:literal>commands</emma:literal>
                </emma:interpretation>
                <emma:interpretation id="interp11" emma:lang="en-US" emma:confidence="0">
                  <emma:literal>Commands</emma:literal>
                </emma:interpretation>
                <emma:interpretation id="interp12" emma:lang="en-US" emma:confidence="0">
                  <emma:literal>commandos</emma:literal>
                </emma:interpretation>
                <emma:interpretation id="interp13" emma:lang="en-US" emma:confidence="0">
                  <emma:literal>Commandos</emma:literal>
                </emma:interpretation>
                <emma:interpretation id="interp14" emma:lang="en-US" emma:confidence="0">
                  <emma:literal>command</emma:literal>
                </emma:interpretation>
              </emma:one-of>
            </emma:emma>
          </inkml:annotationXML>
          <inkml:trace contextRef="#ctx0" brushRef="#br0" timeOffset="8391.1022">359 1269 159,'0'0'129,"0"0"6,-15-18-4,15 18-78,-18-15-16,18 15-10,-23-4-7,2 10-5,21-6-2,-39 35-6,19-6 1,-1 4-4,5 0 0,1 4-2,7-2 0,12-4-2,11-7-1,7-1-2,5-9-4,10-1-6,-4-5-7,8 4-15,-12-16-26,16 12-73,-20-12-6,4 2 1,-29 2 2</inkml:trace>
          <inkml:trace contextRef="#ctx0" brushRef="#br0" timeOffset="8812.9984">640 1298 144,'0'0'127,"-24"-17"3,24 17-2,-33-10-82,33 10-10,-29 8-12,29-8-4,-23 29-7,17-10-3,0 3-3,8 1-2,4 4-2,9-5-1,3-1 0,9-9-3,4-2-1,2-10-1,2-4 2,-2-6-1,-3-6 1,-7-7 0,-9-2-1,-9 1 2,-10 1 1,-7 2-1,-9 3 0,-3 6 1,-3 1-2,2 5-2,5 6-6,-3-2-10,23 2-13,-29 8-30,29-8-67,0 0-4,25 25-2,-25-25 3</inkml:trace>
          <inkml:trace contextRef="#ctx0" brushRef="#br0" timeOffset="9344.355">922 1306 132,'0'0'129,"21"21"-1,-21-21 2,14 28-74,-14-28-26,6 37-8,-4-16-6,5 2-5,-3-5-2,-4-18-4,6 25 2,-6-25-1,0 0-1,0 0 1,6-27 0,-4 0 0,4-6-2,2 1 0,3-3-2,1 2-2,2 2 1,1 8-2,3 9 1,-18 14-4,33 0 1,-33 0 0,27 27-1,-15-7 0,1 5 0,-3-1 0,-2 1 0,0-4 1,-8-21 3,13 29 0,-13-29 2,0 0 2,0 0 0,22-21 0,-9-2 0,1-1 1,5-3-2,3 0-1,1 7-1,2 3-1,-3 11 0,-3 8-1,-1 12 0,-3 9 1,-1 4-2,-6 2-1,3 6-6,-5-7-5,6 3-9,-12-31-12,17 39-24,-17-39-73,0 0-5,0 0 4,24-12 2</inkml:trace>
          <inkml:trace contextRef="#ctx0" brushRef="#br0" timeOffset="9830.3697">1591 1236 126,'0'0'131,"14"23"-2,-14-23 3,4 35-61,-4-35-47,4 41-5,-2-21-4,5 5-5,-5-4-7,2-3-2,-4-18-1,4 23-1,-4-23 2,0 0-1,0 0 0,6-31 1,-4 6 1,2-1-2,0-3 0,5 0-1,-3 2 0,4 5-1,-10 22 0,21-27 1,-21 27-2,20 4 2,-20-4-1,19 31 0,-9-9 0,-4 1 1,2 2-1,-4-3 1,3 1 0,-7-23 2,6 25 2,-6-25 1,0 0 0,14-19 0,-6-1 1,7-1-1,-1-6 0,3 3-1,-1 1-1,5 7-2,-3 5 0,1 11 0,-19 0-4,31 19-2,-15 3-11,-8-3-19,15 14-63,-13-9-33,7 1-2,-17-25-1</inkml:trace>
          <inkml:trace contextRef="#ctx0" brushRef="#br0" timeOffset="10221.1612">2270 1263 161,'-11'-31'135,"11"31"-2,-28-23 3,28 23-81,-35-6-27,35 6-8,-40 13-7,22-1-3,-1 2-5,7 5-2,4 1-2,4 3 2,6 0-3,4-5 0,6 1-2,-12-19-2,39 20-3,-16-16 1,2-4 0,-3-8 0,-1-2 2,-3-7 1,-18 17 2,23-30 3,-23 30 4,10-25-1,-10 25 2,0 0-2,0 0 0,0 0-1,0 0 0,9 20-3,-9-20-4,14 35-4,0-12-12,-14-23-15,33 41-43,-33-41-58,41 25-3,-41-25 1,44 2 0</inkml:trace>
          <inkml:trace contextRef="#ctx0" brushRef="#br0" timeOffset="10564.9004">2549 1308 94,'0'0'123,"0"0"3,0 0 0,0 0-48,-2 37-51,2-37-7,4 31 1,-4-31-7,2 29-3,-2-29 0,0 0 2,0 0-2,0 0-2,0 0 2,5-35-2,-3 10 0,4-4-2,0-2-2,2 3-5,3 5 0,1 2-1,-12 21-1,31-16 1,-13 18-1,1 10 1,-1 5-1,3 3 1,-1 5-4,1-2-6,4 6-10,-25-29-18,43 45-55,-43-45-43,37 25-3,-37-25 0</inkml:trace>
          <inkml:trace contextRef="#ctx0" brushRef="#br0" timeOffset="11221.2994">3103 895 146,'-27'-7'133,"27"7"6,-14 27-4,20 10-44,-4-4-64,12 14-10,-3 1 6,9 9-9,-1-3-4,3 3-8,3-7 0,-2-7-7,-1-8-1,-3-10 1,-3-7-1,-16-18-3,19 8-1,-19-8-4,-9-32 5,-5 5-1,-7-4 6,-3 0 1,-3 2 6,-4 7 1,-2 1 6,0 13 3,-4 6 0,9 10 1,-1 4-3,8 7-2,1-1-2,7 5-2,7-4-2,10-1-2,-4-18-6,33 25-12,6-9-22,-10-14-89,20 2-17,-3-10 0,9 4-3</inkml:trace>
          <inkml:trace contextRef="#ctx0" brushRef="#br0" timeOffset="11330.679">3452 1160 217,'0'0'142,"-22"-19"2,22 19-3,-27-6-93,27 6-29,-16 21-7,16-21-7,-11 37-5,11-17 0,7 3 0,3 2 0,6-5-1,3-1 1,5-1-1,1-1 1,0-3-1,0-1 0,-7 1 0,-18-14 1,25 29 3,-25-29 2,-2 31-1,2-31 2,-29 28 0,8-17-2,-1-5-2,-1-4-6,5 2-17,-7-18-45,25 14-78,-21-17-2,21 17-3,-2-18 0</inkml:trace>
        </inkml:traceGroup>
        <inkml:traceGroup>
          <inkml:annotationXML>
            <emma:emma xmlns:emma="http://www.w3.org/2003/04/emma" version="1.0">
              <emma:interpretation id="{656DCFCC-08D7-4C2F-AD58-C7BB0860621B}" emma:medium="tactile" emma:mode="ink">
                <msink:context xmlns:msink="http://schemas.microsoft.com/ink/2010/main" type="inkWord" rotatedBoundingBox="8574,5801 10106,5728 10130,6236 8598,6308"/>
              </emma:interpretation>
              <emma:one-of disjunction-type="recognition" id="oneOf3">
                <emma:interpretation id="interp15" emma:lang="en-US" emma:confidence="1">
                  <emma:literal>from</emma:literal>
                </emma:interpretation>
                <emma:interpretation id="interp16" emma:lang="en-US" emma:confidence="1">
                  <emma:literal>fro m</emma:literal>
                </emma:interpretation>
                <emma:interpretation id="interp17" emma:lang="en-US" emma:confidence="1">
                  <emma:literal>f rom</emma:literal>
                </emma:interpretation>
                <emma:interpretation id="interp18" emma:lang="en-US" emma:confidence="0">
                  <emma:literal>Fro m</emma:literal>
                </emma:interpretation>
                <emma:interpretation id="interp19" emma:lang="en-US" emma:confidence="0">
                  <emma:literal>froe m</emma:literal>
                </emma:interpretation>
              </emma:one-of>
            </emma:emma>
          </inkml:annotationXML>
          <inkml:trace contextRef="#ctx0" brushRef="#br0" timeOffset="36639.2262">4205 1168 161,'0'0'138,"-18"-4"6,18 4-2,0 0-65,25-12-38,-25 12-12,35-4-6,-13 2-8,9 2-4,2-2-3,4 2-5,0-3-6,-4-3-11,6 10-17,-16-16-43,10 16-69,-15-10 1,5 10-5,-23-4 6</inkml:trace>
          <inkml:trace contextRef="#ctx0" brushRef="#br0" timeOffset="36373.4736">4442 932 88,'0'0'120,"6"-29"1,-6 29 6,-6-29-56,6 29-12,-6-18-13,6 18-13,0 0-6,-27-11-6,4 9-5,3 8-4,-7 3-3,2 3-3,-1 2-4,5 5 2,3 1-2,3 7 2,9 0-2,8 2-3,6 2 5,7 1-5,3 3 6,5 0-7,-1 0 6,3-2-7,-2-4 6,-3-2-2,-3-2-1,-5-7 0,-12-18-3,15 23-2,-15-23-7,0 0-11,0 0-25,0 0-61,0 0-36,-19 0 0,19 0 0</inkml:trace>
          <inkml:trace contextRef="#ctx0" brushRef="#br0" timeOffset="36968.6712">4660 1199 129,'0'0'125,"0"0"3,14 27 1,-14-27-74,9 22-15,-9-22-13,10 27-7,-10-27-8,10 25-2,-10-25-4,0 0-2,0 0-2,0 0 0,0 0 1,-4-23-1,-4 3 3,0 1-1,-1-3 2,3 1-1,2-2 0,6 5-1,-2 18 0,15-31-5,-15 31-4,28-19-9,-1 19-12,-27 0-26,45 3-66,-24 1-18,8 6-4,-13-6 5</inkml:trace>
          <inkml:trace contextRef="#ctx0" brushRef="#br0" timeOffset="37359.3134">5014 1127 179,'0'0'131,"-31"-18"5,31 18-5,-31 8-80,23 10-18,8-18-10,-25 37-6,15-12-5,8 4-2,2-4-2,6-1-2,6-3-1,-12-21-1,42 22-3,-16-17 0,3-10-3,0-5 0,-2-2 0,-5-5-1,-5-3-1,-9-1 0,-8 3 1,-10-1 0,10 19 3,-39-25-1,10 17 0,0 0-1,4 6-5,-1-2-8,26 4-14,-40-2-31,40 2-63,0 0-12,0 0-5,19-8 5</inkml:trace>
          <inkml:trace contextRef="#ctx0" brushRef="#br0" timeOffset="37844.719">5178 1170 138,'5'19'126,"-5"-19"5,6 29-3,-6-29-71,14 24-21,-14-24-13,10 23-4,-10-23-6,0 0-2,0 0-1,0 0-1,0 0-1,0 0 0,0 0-2,15-33 2,-11 8-1,4 3-3,2-3-1,5 2-1,-1 5-2,5 3 0,-1 9 0,3 4-2,-1 10-1,-1 3-2,-1 7 0,-3 3-1,-3 4 2,-2-1 1,1-1-2,-5-5 3,-6-18 1,6 23 4,-6-23 0,0 0 3,21-23-1,-5 1-2,3-3 3,1-2-2,3 1 1,-1 3-5,1 4 2,0 11-3,-23 8 1,33 10 1,-33-10-2,18 40 1,-10-16-4,-1 1 1,1 2-7,-4-7-6,6 3-11,-10-23-28,19 20-73,-19-20-10,0 0-3,0 0 1</inkml:trace>
        </inkml:traceGroup>
      </inkml:traceGroup>
    </inkml:traceGroup>
    <inkml:traceGroup>
      <inkml:annotationXML>
        <emma:emma xmlns:emma="http://www.w3.org/2003/04/emma" version="1.0">
          <emma:interpretation id="{D0335861-8C49-4F49-9D93-6AEE692CDDF5}" emma:medium="tactile" emma:mode="ink">
            <msink:context xmlns:msink="http://schemas.microsoft.com/ink/2010/main" type="paragraph" rotatedBoundingBox="5410,6600 10736,6408 10759,7042 5433,7234" alignmentLevel="2"/>
          </emma:interpretation>
        </emma:emma>
      </inkml:annotationXML>
      <inkml:traceGroup>
        <inkml:annotationXML>
          <emma:emma xmlns:emma="http://www.w3.org/2003/04/emma" version="1.0">
            <emma:interpretation id="{0EF65913-D8F1-4767-ACB2-3D7BFE949F12}" emma:medium="tactile" emma:mode="ink">
              <msink:context xmlns:msink="http://schemas.microsoft.com/ink/2010/main" type="line" rotatedBoundingBox="5410,6600 10736,6408 10759,7042 5433,7234"/>
            </emma:interpretation>
          </emma:emma>
        </inkml:annotationXML>
        <inkml:traceGroup>
          <inkml:annotationXML>
            <emma:emma xmlns:emma="http://www.w3.org/2003/04/emma" version="1.0">
              <emma:interpretation id="{23E248FD-FED4-4B71-9107-B294AF4F551D}" emma:medium="tactile" emma:mode="ink">
                <msink:context xmlns:msink="http://schemas.microsoft.com/ink/2010/main" type="inkWord" rotatedBoundingBox="5413,6679 8438,6570 8454,7030 5430,7139"/>
              </emma:interpretation>
              <emma:one-of disjunction-type="recognition" id="oneOf4">
                <emma:interpretation id="interp20" emma:lang="en-US" emma:confidence="1">
                  <emma:literal>control</emma:literal>
                </emma:interpretation>
                <emma:interpretation id="interp21" emma:lang="en-US" emma:confidence="0">
                  <emma:literal>cont rol</emma:literal>
                </emma:interpretation>
                <emma:interpretation id="interp22" emma:lang="en-US" emma:confidence="0">
                  <emma:literal>cont rot</emma:literal>
                </emma:interpretation>
                <emma:interpretation id="interp23" emma:lang="en-US" emma:confidence="0">
                  <emma:literal>cont rod</emma:literal>
                </emma:interpretation>
                <emma:interpretation id="interp24" emma:lang="en-US" emma:confidence="0">
                  <emma:literal>cont rob</emma:literal>
                </emma:interpretation>
              </emma:one-of>
            </emma:emma>
          </inkml:annotationXML>
          <inkml:trace contextRef="#ctx0" brushRef="#br0" timeOffset="39067.4324">1216 1929 142,'0'0'128,"13"-26"1,-13 26-33,0 0-32,0 0-15,-23-19-14,23 19-12,-29 4-4,11 4-6,-7 3-5,0 5-1,-1 5-2,5 3-1,0 3-1,9 0 0,6 0-3,8-1 2,8-3-1,11 0-1,8-7-3,4-6-3,6 1-6,-2-9-7,10 6-15,-18-20-32,16 10-70,-14-11-6,0 5 4,-9-8 0</inkml:trace>
          <inkml:trace contextRef="#ctx0" brushRef="#br0" timeOffset="39614.3336">1484 1946 171,'0'0'127,"-27"2"4,27-2-5,-18 16-90,18-16-10,-13 31-7,11-12-5,6 3-2,2-3-3,7 1-1,-13-20-3,39 27 0,-14-21-3,1-6-1,5-6-3,-2-2 1,-2-4-2,-5-7-2,-22 19 1,23-37-1,-25 19 2,2 18-1,-33-27 4,6 19-3,-4 3 4,-2 3-3,5 7-7,-1-5-11,29 0-23,-37 6-32,37-6-55,0 0-4,0 0 3,27 0 13</inkml:trace>
          <inkml:trace contextRef="#ctx0" brushRef="#br0" timeOffset="39772.5968">1747 1989 89,'0'0'126,"12"23"5,-12-23-3,13 28-63,-13-28-25,10 27-12,-10-27-9,8 33-5,-8-33-6,6 25-2,-6-25-2,0 0-2,0 0 0,0 0-1,25-25 1,-15 2-2,1-1 3,3 1-3,3 1 2,-1 3-2,3 7 1,-1 6 0,-18 6-1,37 10 1,-16 2-1,-3 5 1,1-1-3,-1 1 3,-18-17-4,29 28-3,-29-28-8,23 23-11,-7-5-27,-16-18-71,0 0-9,0 0-7,0 0 8</inkml:trace>
          <inkml:trace contextRef="#ctx0" brushRef="#br0" timeOffset="40257.0076">2121 1913 162,'-18'0'130,"18"0"5,0 0-1,0 0-86,0 0-16,39 12-10,-12-12-5,8 2-7,2 0-10,-2-6-13,8 10-21,-16-16-37,12 12-61,-17-4-7,3 6 1,-25-4-1</inkml:trace>
          <inkml:trace contextRef="#ctx0" brushRef="#br0" timeOffset="40053.8669">2150 1715 177,'-14'-24'136,"14"24"1,0 0 2,0 0-89,12 43-18,-1-14-10,7 10-5,-2 6-5,7 4-2,-2-1-5,1-3-2,-1-4-7,-5-6-3,5-6-10,-21-29-9,27 35-22,-27-35-53,0 0-39,8-21-6,-8 21 7</inkml:trace>
          <inkml:trace contextRef="#ctx0" brushRef="#br0" timeOffset="40523.7485">2484 1999 171,'8'27'125,"-8"-27"6,12 19-47,3 1-30,-15-20-21,12 21-11,-12-21-7,0 0-4,0 0-3,0 0-2,0 0 0,6-21 1,-14 1-2,4-3 1,-5-4-1,7 3-1,2 1 1,0 0-4,0 23-3,13-29-8,-13 29-8,26-8-16,1 19-39,-27-11-65,35 16 1,-35-16-2,41 21 5</inkml:trace>
          <inkml:trace contextRef="#ctx0" brushRef="#br0" timeOffset="40854.0169">2786 1960 238,'0'0'137,"-21"-8"4,3 4-43,18 4-59,-27 16-14,27-16-9,-18 31-5,16-10-3,4-3-4,4 5 0,6-5-2,7-3-1,5-3-2,1-4 0,4-3-2,0-8-1,-3-1 1,-3-8 0,-23 12 0,27-31 0,-25 13 1,-10-3 0,-7 3 2,-7 3-1,-1 3-1,-6 2-4,4 10-5,-3-5-9,28 5-13,-39 9-31,39-9-69,0 0-5,-3 24 2,3-24 0</inkml:trace>
          <inkml:trace contextRef="#ctx0" brushRef="#br0" timeOffset="41119.7713">2938 1724 194,'0'0'143,"0"0"2,0 0-1,6 22-90,-2-3-23,13 16-7,-5 0-8,5 8-5,-3 2-5,3 0-2,-1-3-4,-4-7-3,3-5-10,-5-11-10,9 4-21,-19-23-59,0 0-41,20-17-4,-20 17 2</inkml:trace>
          <inkml:trace contextRef="#ctx0" brushRef="#br0" timeOffset="41354.163">3123 1703 207,'-4'-29'144,"4"29"0,0 0 0,17 23-93,-13-5-20,10 17-8,-4 2-8,7 11-5,-1-1-4,1 0-2,-1-1-3,-1-9-4,1-4-10,-8-13-9,7 3-18,-15-23-44,0 0-63,0 0-5,24-8 5,-17-13-1</inkml:trace>
          <inkml:trace contextRef="#ctx0" brushRef="#br0" timeOffset="41760.793">3387 1919 121,'0'0'142,"0"0"-2,-11 27 3,11-27-62,0 0-38,21 12-11,-3 3-7,-18-15-11,37 8-7,-14-6-3,2-6-4,-1-2-2,-3-7-5,0 1-1,-7-7-1,-14 19 0,14-37 1,-14 37 0,-8-31 3,8 31 2,-22-18 6,3 14 3,19 4 1,-37 8 0,37-8 1,-33 25-1,33-25 0,-23 37-2,19-17-3,4 5 0,4-2-1,9-3 0,1 1-4,9-3-8,-1-5-11,15 3-22,-16-18-40,18 10-57,-10-12-3,6 6 1,-10-10 0</inkml:trace>
          <inkml:trace contextRef="#ctx0" brushRef="#br0" timeOffset="42058.7848">3782 2049 173,'0'0'130,"0"0"-3,0 0-19,0 0-64,0 0-18,0 0-6,0 0-3,0 0-1,0 0-1,0 0-1,6-21 0,-6 21 0,0-33-2,0 11-1,4-1-3,-2-4-2,6 3-3,0 1 1,-8 23-4,31-31 1,-12 21-2,3 4 0,1 4-2,4 4-3,-3 2-3,3 4-6,-27-8-7,39 18-10,-39-18-32,23 11-77,-23-11-4,0 0 4,0 0 0</inkml:trace>
        </inkml:traceGroup>
        <inkml:traceGroup>
          <inkml:annotationXML>
            <emma:emma xmlns:emma="http://www.w3.org/2003/04/emma" version="1.0">
              <emma:interpretation id="{C0D0B129-F990-4479-B8E3-F47CA9C7781C}" emma:medium="tactile" emma:mode="ink">
                <msink:context xmlns:msink="http://schemas.microsoft.com/ink/2010/main" type="inkWord" rotatedBoundingBox="9133,6466 10736,6408 10759,7042 9156,7100"/>
              </emma:interpretation>
            </emma:emma>
          </inkml:annotationXML>
          <inkml:trace contextRef="#ctx0" brushRef="#br0" timeOffset="42953.435">4860 1859 110,'0'0'127,"-21"-6"3,21 6 5,-31-4-66,31 4-24,-27 12-11,27-12-7,-22 25-6,16-6-4,-1-1-5,9 5-3,5-1-4,9 1 1,5-6-3,5-3 1,5-4-2,2-6-1,0-6 1,-2-6 0,-2-6-1,-11-5-2,-5-3 2,-9-3-1,-8 0 0,-9 0-1,-3 5-1,-7 1 1,-6 9-2,1 2-3,1 6-6,-2 2-8,29 0-10,-33 10-21,33-10-50,6 21-42,15-13 4,-3-8-1</inkml:trace>
          <inkml:trace contextRef="#ctx0" brushRef="#br0" timeOffset="43312.9749">5069 1841 198,'0'0'141,"0"0"-2,0 0 5,0 0-95,15 29-14,-15-29-12,10 41-7,0-19-5,3 3-5,3-2-3,3-7-4,1-3 1,3-9-2,-1-4-1,-1-6-1,0-5-3,-21 11 3,26-35 0,-17 17 1,-9 18 0,6-31 4,-6 31 0,-4-21 1,4 21 1,0 0-1,0 0 0,0 0 1,18 27-2,-18-27-2,23 27-4,-23-27-7,35 25-12,-35-25-19,35 14-54,-35-14-46,31-4 2,-31 4-5</inkml:trace>
          <inkml:trace contextRef="#ctx0" brushRef="#br0" timeOffset="43750.54">5289 1740 221,'0'0'145,"-26"0"0,26 0-1,0 0-99,35-8-17,-6 4-11,10 4-9,4 4-8,2-4-14,6 12-16,-16-16-36,17 12-74,-21-6-4,0 5 1,-13-9-1</inkml:trace>
          <inkml:trace contextRef="#ctx0" brushRef="#br0" timeOffset="43563.0248">5405 1526 157,'-25'-31'137,"25"31"2,0 0 2,6 31-66,-2-8-41,17 18-5,-7 0-8,11 11-3,-2 1-7,1 5-2,-3-3-6,-1-5 0,-1-9-9,-5-13-8,1-1-13,-15-27-27,20 17-88,-20-17-5,0 0 2,-4-41-3</inkml:trace>
          <inkml:trace contextRef="#ctx0" brushRef="#br0" timeOffset="44222.4839">5746 1800 117,'0'0'134,"15"33"4,-11-15 1,8 17-55,-10-14-40,17 16-10,-13-8-9,10 3-7,-5-3-8,1-2-3,-2-4-4,-10-23-2,17 28 0,-17-28-2,0 0 0,0 0-2,0 0-2,-13-37 0,3 13 1,-2-9-2,1-4 2,1-4 1,2 0 2,4 1 0,4 5 3,4 3-1,6 5 1,-10 27 1,31-27-1,-8 27-1,1 6 0,-1 7 1,-3 3-1,-3 7 0,-3 1-1,-7 1 0,-7 0 0,-11-7-1,-3 1 0,-5-7-3,-5-2-3,-3-3-3,2-3-5,-4-6-11,29 2-21,-41-9-38,41 9-52,0 0-1,-6-22 4,6 22 3</inkml:trace>
          <inkml:trace contextRef="#ctx0" brushRef="#br0" timeOffset="44644.6029">6040 1763 202,'0'0'142,"0"0"-3,0 0 3,0 0-94,0 0-13,0 0-13,-2 20-6,2-20-7,6 33-4,1-14-2,-7-19-1,18 33-1,-18-33-3,29 20 1,-29-20-2,33 6 1,-33-6 0,29-10-2,-29 10 1,18-27-2,-14 7 2,-4 1 1,-2 1 1,0-1 1,2 19 2,-6-22 0,6 22 1,0 0 1,0 0 0,0 0 0,25 28-1,-25-28-1,33 33 0,-15-12-3,3-3-5,1 3-11,-22-21-12,41 33-34,-41-33-80,0 0 0,19 6-3,-19-6 3</inkml:trace>
        </inkml:traceGroup>
      </inkml:traceGroup>
    </inkml:traceGroup>
  </inkml:traceGroup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9:19.336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8D4199C2-C8D8-467D-968B-36A436F7EC03}" emma:medium="tactile" emma:mode="ink">
          <msink:context xmlns:msink="http://schemas.microsoft.com/ink/2010/main" type="inkDrawing" rotatedBoundingBox="3586,8334 4232,6684 4739,6883 4093,8532" semanticType="callout" shapeName="Other">
            <msink:sourceLink direction="from" ref="{84D6B25D-6176-4A40-8BBC-30B0E5D3144A}"/>
            <msink:sourceLink direction="to" ref="{30BB72D8-7ADA-4FB5-A138-64125EC98C6E}"/>
          </msink:context>
        </emma:interpretation>
      </emma:emma>
    </inkml:annotationXML>
    <inkml:trace contextRef="#ctx0" brushRef="#br0">1264-4711 52,'19'-8'121,"-19"8"3,0 0 5,0 0-58,0 0-23,0 0-9,0 0-9,-23 2-7,23-2-6,-26 31-4,11-8-3,-7 1 0,1 7-1,-2 2-1,-1 6-1,-1 2 5,0 5-4,-1-1 3,3 2-4,-2 1 3,3 3-6,-3-2 6,2 3-6,1-1-3,-1 5 2,0-3-2,1 3 1,1-3-1,1 3 2,3-5-2,1-3 2,1-3-2,1-4 2,2 0-1,-1-6 1,1 0 0,0 0-1,-3-4-1,3 2 2,-1-2-2,1 0 0,2-5-1,0 3-2,1-2 6,3-3-2,2 1 2,-2-4-4,2-1 4,2-1-2,-2 1 2,4-20-1,-2 25-3,2-25 1,-5 19-1,5-19 1,0 0-1,-2 22 0,2-22 0,0 0 0,0 0 0,0 0-2,0 0 2,0 0-1,0 0-2,0 0 0,0 0-4,0 0-3,0 0-6,0 0-11,0 0-25,0 0-94,0 0-4,0 0 3,0 0-3</inkml:trace>
    <inkml:trace contextRef="#ctx0" brushRef="#br0" timeOffset="547.9503">425-3386 99,'0'0'124,"0"0"6,0 0 2,0 0-61,0 0-23,23 11-10,-23-11-5,18 28-11,-10-9 4,7 12-11,-3-3 2,3 3-7,-5-2-1,2-2-4,-4 0-1,1-5 1,-1-3-6,-8-19 6,12 20-5,-12-20 4,0 0-2,0 0 1,25-8 0,-25 8 0,31-33 1,-11 11-6,5-5 0,2 2 0,6 5-2,-2-1 2,-1 5-3,-1 3 2,-4 5-3,0 2 8,-3 0-5,-3 1 0,-19 5 0,31-12 2,-31 12-2,18-10-2,-18 10-6,0 0-11,21-2-23,-21 2-68,0 0-31,0 0-6,0 0 4</inkml:trace>
  </inkml:traceGroup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9:29.425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84D6B25D-6176-4A40-8BBC-30B0E5D3144A}" emma:medium="tactile" emma:mode="ink">
          <msink:context xmlns:msink="http://schemas.microsoft.com/ink/2010/main" type="inkDrawing" rotatedBoundingBox="3683,14929 4475,6903 5493,7004 4702,15029" semanticType="verticalRange" shapeName="Other">
            <msink:sourceLink direction="with" ref="{4CBFB887-CD8B-406E-B7A3-593A01FEF75A}"/>
            <msink:destinationLink direction="from" ref="{8D4199C2-C8D8-467D-968B-36A436F7EC03}"/>
          </msink:context>
        </emma:interpretation>
      </emma:emma>
    </inkml:annotationXML>
    <inkml:trace contextRef="#ctx0" brushRef="#br0">381 29 59,'-8'-21'96,"8"21"2,0 0-35,0 0-13,6 23-6,-6-23-8,12 31-4,-8-13-5,13 11-3,-9 0 3,10 10-8,-5-2 3,5 8-7,-1-2 4,3 9-6,-3-3 5,3 5-8,-1-1-4,-1 3 1,1 1-4,-1 3 3,-1-3-3,-1 1 1,1 0-1,-3-3 2,-2-1-1,3-1 2,-5 1-1,3-5 2,-5 2-2,2 3-2,-2-3 7,0 3-3,1-1 2,-1 1-3,-2 1 1,2-1-1,1-1 1,-1 1-1,0-3-5,-2 5 2,2-5-3,1 5 4,-1-5-3,0 7-1,0-3 1,3 1 1,-3 1 0,2-1 0,-2 0 0,1-3-1,-1-2 2,-2 1 0,2-3-2,3 1 2,-5-1 2,2-2-2,0 3 2,0 1-1,-1 3-1,-1-3 0,0 5 2,-2-1-3,4 5-2,-4-1 1,0 1-3,3 0 2,-5-1 0,4 3 0,-2-2 1,-2 1 0,-2-1-1,-2-2 3,0-3-3,0-3 2,2-1-3,-4-4 3,0 1-3,0-5 3,1 2-2,-1 0 1,2 1-1,0 1 0,-4 2-1,2 1 2,-2 1-3,2-3 2,-5 1 0,3-4-1,-4-2 2,2 3 0,-3-3 0,1-2-1,0 0 1,-2 2-3,1 1 2,-1-1-4,0 0 6,-1 2-5,1-2 5,0 3-2,-1-3 2,-1 0-1,1-2 2,1 2 0,2 1-3,0-7 3,-1 4-3,3-2 1,-2 2 0,2 4-1,-1 0 0,-1 3 1,0-1-2,-3 0 1,3-1-1,0-1 0,2-4 0,-3-2 1,3 0-1,2-6 2,-2 4-1,1-2 0,-1 2 4,0 0-1,0-2 0,0 4 1,-1-2-1,3 0 1,-4-2 0,2 2 1,-3 0-5,1 2 2,0 3-1,2-5 1,-5 2-2,3 2 1,2 2-1,-5-2 0,3 0 1,2 5-1,-2-3 1,1 2 0,-1 0-2,0-1 2,-1-1-1,1 0 1,2 2-2,-2-2 1,1 1 0,-1-1 0,2 2 0,-2 0 1,-1-2-2,3 3-1,0-5 3,-2-2-2,-1-2 1,3-4-1,0-2 2,0-7-3,-1 3 3,1-6 0,0 1-1,2 3 0,-2-2 0,-1 1 0,3 3-1,-2-2 1,0 2 0,-1-1 1,3-1-1,-2 0-1,2-3 1,0 1 1,0-2-1,-1 1 0,1-3 0,0 1 0,2-1 1,-2-1 0,6-18-2,-8 31 1,8-31-1,-9 29 2,9-29-1,-6 29 0,6-29 0,-8 29 0,8-29 1,-6 24-1,6-24 1,-6 21-1,6-21 0,0 0 0,0 0-1,-7 22 1,7-22-1,0 0 2,-6 25-1,6-25 0,-6 23 0,6-23 0,-6 24 0,6-24 0,-4 21 1,4-21-2,-4 18 1,4-18 0,-7 23 0,7-23 1,-4 23-1,4-23 0,-6 18-1,6-18 2,0 0-1,0 0 1,0 0-1,0 0 0,0 0-1,0 0 2,0 0-2,0 0 1,0 0-2,0 0 0,0 0 0,0 0-1,0 0 1,-10-26-2,8 5 2,-2-8-2,0-6 2,0-2-1,-1-6 2,-1-2-1,2 1 2,-2 1-1,2 0 0,0 0 0,0 0-1,2 2 1,-3 1 0,1 3 0,2 2 1,0 7-1,-2 5 1,4 23-1,-4-29 1,4 29 0,0 0 0,0 0 0,-4-18-1,4 18 1,0 0-1,0 0 1,0 0-1,4 22 0,-4-22 0,8 41 2,-2-12-1,3 6 1,-1 4-1,-2 7 3,4-1-2,-4 4 1,3-1 0,-3 1 0,0 0-2,0-1 1,0-5 0,-2-6-1,1-4 0,-1-11 1,-2-3-1,-2-19 0,4 20 0,-4-20 1,0 0-1,0 0 1,0 0-1,23 0 0,-23 0 0,20-8 0,-20 8 0,37-22 0,-14 5 0,3-1-1,3-1 1,-2 1 0,0-1 1,-3 3-2,-3 3 1,-21 13-1,29-12 1,-29 12 1,0 0-1,20-2-1,-20 2 1,0 0-1,0 0 1,0 0 0,0 0 0,0 0-1,0 0-1,0 0-2,0 0-3,0 0-9,13 20-17,-13-20-46,0 0-76,0 0-3,0 0 3,0 0-3</inkml:trace>
  </inkml:traceGroup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8:58.286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5998BB28-1BBC-4FE2-8DF5-789FCC41E1FE}" emma:medium="tactile" emma:mode="ink">
          <msink:context xmlns:msink="http://schemas.microsoft.com/ink/2010/main" type="inkDrawing" rotatedBoundingBox="4184,14779 4452,16055 3377,16281 3109,15005" hotPoints="4368,15560 3753,16175 3137,15560 3753,14944" semanticType="enclosure" shapeName="Circle"/>
        </emma:interpretation>
      </emma:emma>
    </inkml:annotationXML>
    <inkml:trace contextRef="#ctx0" brushRef="#br0">816 3541 77,'0'0'104,"-10"-21"0,10 21-29,-19-16-14,19 16-8,-20-19-10,20 19-11,-25-16-7,25 16-8,-29-19-4,29 19-3,-33-18-1,33 18-1,-33-15 0,33 15 0,-35-14 1,17 10 0,-3-3-1,3 3 0,-3 0-2,3 0-2,-3 2 1,0 0-1,1 0-1,1 2 0,-3 0 0,1 4-1,-3 0-1,1 2 2,-2 1 0,-2 1 0,1 0 0,1 2 1,0-1-2,5-1 1,-1-2 2,1 4-2,20-10-1,-33 19 1,33-19-2,-29 24 1,29-24 0,-33 31-1,19-12-2,-3-1 2,17-18 0,-27 41-1,17-18-1,0 0-3,2 1 2,1 3-1,3 0 2,4 4-2,-2 0 3,2-3-2,0 3 3,2 0 2,0 2-3,2-2 3,1-2-1,-1 2 1,0-5-2,2 1 2,0-2 0,2 1 0,1-5 0,-1 2 0,-2-3 0,2 3 1,-2-1-2,3 3 0,-3-2-1,2-1 0,0 3-1,1-2 1,-1-3-1,2 1 1,2-1-2,-12-20 2,21 35-1,-21-35 1,23 31-1,-23-31 2,22 31-2,-22-31 1,25 29-2,-25-29 2,27 27-2,-27-27 2,26 22-1,-26-22 0,29 23-1,-29-23 0,27 18 2,-27-18-1,29 15 0,-29-15 0,26 10-1,-26-10 1,27 10 0,-27-10 0,31 9 0,-31-9 1,35 6-1,-16-4 0,1-2 1,1 2-1,-1-2 0,3-2 1,-3 0-1,1 0 1,-2 0-1,1 0 0,-1-2 1,1-1-2,-20 5 1,35-8 0,-16 0 0,1 0 0,1-1 0,1-1 0,1 0 0,-2 0 0,1-1 1,-1 3-2,-3 0 1,-18 8 0,33-17 1,-33 17-2,25-18 2,-25 18-2,27-33 2,-13 10-1,1-1 1,-1-1 0,-2-2-1,-1-2 2,-1 5-2,-4-1 0,0 0 1,-2 5-1,0-1 0,-2-1 0,3-1 0,-3-2-3,2-1 3,0 1 0,-2 0 1,-2-2-2,0 3 2,0 1-2,-4 1 1,2 3 1,-2 0 0,4 19-1,-9-32-1,9 32 0,-8-31 1,8 31 0,-4-31 0,4 31-1,-6-29 1,6 29 0,-6-31 0,6 31 0,-9-24 1,9 24-1,-10-23 1,10 23-1,-14-23 1,14 23-1,-13-26 3,13 26 1,-10-29-2,10 29 3,-10-27-2,10 27 3,-12-27-3,12 27 2,-13-18-4,13 18 0,0 0 0,-22-23-1,22 23 1,-21-18-1,21 18 0,-19-19 0,19 19 1,-20-18-1,20 18 1,-21-19-1,21 19 0,-18-16 1,18 16-1,0 0 1,-27-19 0,27 19-1,-18-10 0,18 10 0,-19-11 0,19 11-1,-25-10 1,25 10 0,-22-12 0,22 12-1,-23-10 1,23 10 0,-23-11-1,23 11-1,0 0-3,-24-8-6,24 8-14,0 0-35,0 0-69,0 0-16,0 0 1,10 21-3</inkml:trace>
  </inkml:traceGroup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8:53.484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4CBFB887-CD8B-406E-B7A3-593A01FEF75A}" emma:medium="tactile" emma:mode="ink">
          <msink:context xmlns:msink="http://schemas.microsoft.com/ink/2010/main" type="writingRegion" rotatedBoundingBox="3298,8511 4306,8511 4306,9613 3298,9613">
            <msink:destinationLink direction="with" ref="{84D6B25D-6176-4A40-8BBC-30B0E5D3144A}"/>
          </msink:context>
        </emma:interpretation>
      </emma:emma>
    </inkml:annotationXML>
    <inkml:traceGroup>
      <inkml:annotationXML>
        <emma:emma xmlns:emma="http://www.w3.org/2003/04/emma" version="1.0">
          <emma:interpretation id="{61AA909B-F20D-44E5-A97E-8A19E352827B}" emma:medium="tactile" emma:mode="ink">
            <msink:context xmlns:msink="http://schemas.microsoft.com/ink/2010/main" type="paragraph" rotatedBoundingBox="3298,8511 4306,8511 4306,9613 3298,961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FA8E3AF-B44E-4AAC-84B4-815E47CC1FEA}" emma:medium="tactile" emma:mode="ink">
              <msink:context xmlns:msink="http://schemas.microsoft.com/ink/2010/main" type="line" rotatedBoundingBox="3298,8511 4306,8511 4306,9613 3298,9613"/>
            </emma:interpretation>
          </emma:emma>
        </inkml:annotationXML>
        <inkml:traceGroup>
          <inkml:annotationXML>
            <emma:emma xmlns:emma="http://www.w3.org/2003/04/emma" version="1.0">
              <emma:interpretation id="{30BB72D8-7ADA-4FB5-A138-64125EC98C6E}" emma:medium="tactile" emma:mode="ink">
                <msink:context xmlns:msink="http://schemas.microsoft.com/ink/2010/main" type="inkWord" rotatedBoundingBox="3298,8511 4306,8511 4306,9613 3298,9613">
                  <msink:destinationLink direction="to" ref="{8D4199C2-C8D8-467D-968B-36A436F7EC03}"/>
                </msink:context>
              </emma:interpretation>
              <emma:one-of disjunction-type="recognition" id="oneOf0">
                <emma:interpretation id="interp0" emma:lang="en-US" emma:confidence="0">
                  <emma:literal>O</emma:literal>
                </emma:interpretation>
                <emma:interpretation id="interp1" emma:lang="en-US" emma:confidence="0">
                  <emma:literal>o</emma:literal>
                </emma:interpretation>
                <emma:interpretation id="interp2" emma:lang="en-US" emma:confidence="0">
                  <emma:literal>0</emma:literal>
                </emma:interpretation>
                <emma:interpretation id="interp3" emma:lang="en-US" emma:confidence="0">
                  <emma:literal>8</emma:literal>
                </emma:interpretation>
                <emma:interpretation id="interp4" emma:lang="en-US" emma:confidence="0">
                  <emma:literal>°</emma:literal>
                </emma:interpretation>
              </emma:one-of>
            </emma:emma>
          </inkml:annotationXML>
          <inkml:trace contextRef="#ctx0" brushRef="#br0">656-2921 1,'-13'-18'69,"13"18"17,0 0-22,0 0-30,0 0-6,-25-13-4,25 13-2,0 0-3,-18-10-3,18 10-3,-19-8 1,19 8-1,-20-6 1,20 6-2,-27-5-2,27 5 1,-29 0-3,29 0 0,-28-2-2,28 2-1,-31 2-1,12-2 0,19 0-1,-31 3-1,31-3 2,-31 4-1,31-4 2,-35 8-1,35-8-1,-30 10 0,11-4 0,19-6-1,-29 15-1,29-15-1,-26 16 0,26-16 0,-29 21 1,29-21-1,-25 26 0,25-26 0,-25 33 0,11-12 1,4 0-1,1 1 0,-1 3 1,2 2-1,0 1 0,2 1 1,-1 2 1,1 0-2,4-2 3,-2 2-1,2-3 0,0-1 0,0 0 1,2-2 1,0-3 0,0 3-1,2-3-1,-2-1 1,4 2 0,-2-3 0,2 1-1,0-1-1,0-1 1,-4-19 0,13 33 1,-13-33-2,12 29 2,-12-29-2,15 28 1,-15-28 0,16 31 5,-16-31-1,19 33 1,-19-33 0,20 31-4,-20-31 5,29 29-5,-29-29 5,33 22-8,-33-22 2,37 19-3,-19-11 3,3 0 0,-21-8-1,33 17 1,-15-9-1,-18-8-1,35 19 2,-14-13-1,-1 0 0,1-2 1,2 0-1,1-2 0,1 0 0,2-4 0,-5 2 0,3-2-1,-4 0 1,-1 2-1,-1-2 0,-1 2-1,-18 0 2,29-6-1,-29 6 1,35-8-1,-16 4 0,-1-3 1,3 1 0,-3-2 0,3 2 0,-3-2 0,-18 8 0,31-19 4,-31 19-8,29-25 8,-29 25-9,25-30 9,-11 11-10,-2 1 4,3-1-4,-3 1 0,-12 18 5,21-33-4,-21 33 5,14-29-5,-14 29 6,10-31 0,-8 12 0,2 1-1,-1-3 1,-1-1-1,0-1-1,2 0 2,-2-1-2,0 5 1,-2-1 1,0 1 0,0 19 1,-2-31-1,2 31 2,-4-31-2,4 31 0,-4-32-1,2 13 0,-1 1-1,1-3 1,0 2-2,0 1 2,2 18 0,-4-35 0,4 35 1,-6-31 0,6 31-1,-8-29 0,8 29 1,-8-26-1,8 26 0,-13-29 0,13 29-1,-14-29 2,14 29 0,-17-31 1,17 31-1,-18-29 0,18 29 1,-19-22-1,19 22 1,-22-21-1,22 21-1,-21-16 0,21 16 0,-22-19 0,22 19-1,-21-14 1,21 14-2,-21-15 2,21 15-1,-22-14-1,22 14 1,-25-8 0,25 8 0,-25-9 0,25 9-1,-28-6 1,28 6-1,-27-2 2,27 2-1,-27-4 0,27 4 0,-27-2 0,27 2 0,-26-2 0,26 2 0,-25-2-1,25 2 1,-23-2 0,23 2 0,-18-2 0,18 2-3,0 0 0,-23-4-5,23 4-3,0 0-5,0 0-8,-20 4-16,20-4-34,-2 18-58,2-18 0,-7 19 2,7-19 2</inkml:trace>
        </inkml:traceGroup>
      </inkml:traceGroup>
    </inkml:traceGroup>
  </inkml:traceGroup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9:48.108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126A9DBE-B33A-4CB5-B3B5-B86C1A1FF26A}" emma:medium="tactile" emma:mode="ink">
          <msink:context xmlns:msink="http://schemas.microsoft.com/ink/2010/main" type="inkDrawing"/>
        </emma:interpretation>
      </emma:emma>
    </inkml:annotationXML>
    <inkml:trace contextRef="#ctx0" brushRef="#br0">0 0 192,'0'0'138,"0"0"2,0 0 2,6 23-87,19 18-23,-5-2-9,13 14-3,-6 1-5,6 3-4,-4-5-6,-3-5-7,-1 0-9,-10-16-10,1 2-16,-16-33-28,14 27-78,-14-27-4,0 0 3,0 0 1</inkml:trace>
  </inkml:traceGroup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9:48.327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7301600F-4C62-4F73-A8A5-5594C957F18F}" emma:medium="tactile" emma:mode="ink">
          <msink:context xmlns:msink="http://schemas.microsoft.com/ink/2010/main" type="inkDrawing"/>
        </emma:interpretation>
      </emma:emma>
    </inkml:annotationXML>
    <inkml:trace contextRef="#ctx0" brushRef="#br0">29 79 265,'-20'-14'140,"20"14"0,-10-27-40,10 27-55,28-16-17,3 8-16,8 6-18,2-11-21,21 26-50,-13-18-62,13 14-2,-12-11-1,7 6-2</inkml:trace>
  </inkml:traceGroup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9:48.858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9E6C538D-3BB3-4D9F-B6BA-45C211575AAE}" emma:medium="tactile" emma:mode="ink">
          <msink:context xmlns:msink="http://schemas.microsoft.com/ink/2010/main" type="inkDrawing"/>
        </emma:interpretation>
      </emma:emma>
    </inkml:annotationXML>
    <inkml:trace contextRef="#ctx0" brushRef="#br0">197-4 301,'-28'-6'146,"9"12"-2,-12-12-46,13 20-62,-13-8-14,8 13-7,1-3-8,5 3-2,9 2-5,8-1 0,10 3 0,9-3-2,3-1 1,5 1-1,2-1 1,-2-1-1,-1 1 1,-3-1 0,-23-18 0,23 33 1,-23-33 1,0 25 1,0-25 0,-25 16 1,25-16-2,-37 9 1,16-9-1,1 0-2,20 0-8,-39-4-13,39 4-37,-33 4-87,33-4 0,0 0-4,0 0 0</inkml:trace>
  </inkml:traceGroup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45:24.891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F56CC726-75A6-4609-92FD-03EF4AFC4226}" emma:medium="tactile" emma:mode="ink">
          <msink:context xmlns:msink="http://schemas.microsoft.com/ink/2010/main" type="writingRegion" rotatedBoundingBox="2283,11113 3458,11113 3458,12398 2283,12398"/>
        </emma:interpretation>
      </emma:emma>
    </inkml:annotationXML>
    <inkml:traceGroup>
      <inkml:annotationXML>
        <emma:emma xmlns:emma="http://www.w3.org/2003/04/emma" version="1.0">
          <emma:interpretation id="{92C26241-B503-4442-91F9-C7DCA1D2DA03}" emma:medium="tactile" emma:mode="ink">
            <msink:context xmlns:msink="http://schemas.microsoft.com/ink/2010/main" type="paragraph" rotatedBoundingBox="2283,11113 3458,11113 3458,12398 2283,1239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B91642F-6A7C-4CFC-AF07-2B3F99F62477}" emma:medium="tactile" emma:mode="ink">
              <msink:context xmlns:msink="http://schemas.microsoft.com/ink/2010/main" type="line" rotatedBoundingBox="2283,11113 3458,11113 3458,12398 2283,12398"/>
            </emma:interpretation>
          </emma:emma>
        </inkml:annotationXML>
        <inkml:traceGroup>
          <inkml:annotationXML>
            <emma:emma xmlns:emma="http://www.w3.org/2003/04/emma" version="1.0">
              <emma:interpretation id="{B188B41C-8438-4A7E-9C82-886E24FF4A3E}" emma:medium="tactile" emma:mode="ink">
                <msink:context xmlns:msink="http://schemas.microsoft.com/ink/2010/main" type="inkWord" rotatedBoundingBox="2283,11113 3458,11113 3458,12398 2283,12398"/>
              </emma:interpretation>
              <emma:one-of disjunction-type="recognition" id="oneOf0">
                <emma:interpretation id="interp0" emma:lang="en-US" emma:confidence="0">
                  <emma:literal>☺</emma:literal>
                </emma:interpretation>
                <emma:interpretation id="interp1" emma:lang="en-US" emma:confidence="0">
                  <emma:literal>0</emma:literal>
                </emma:interpretation>
                <emma:interpretation id="interp2" emma:lang="en-US" emma:confidence="0">
                  <emma:literal>o</emma:literal>
                </emma:interpretation>
                <emma:interpretation id="interp3" emma:lang="en-US" emma:confidence="0">
                  <emma:literal>O</emma:literal>
                </emma:interpretation>
                <emma:interpretation id="interp4" emma:lang="en-US" emma:confidence="0">
                  <emma:literal>G</emma:literal>
                </emma:interpretation>
              </emma:one-of>
            </emma:emma>
          </inkml:annotationXML>
          <inkml:trace contextRef="#ctx0" brushRef="#br0">476 37 1,'0'0'71,"0"0"9,0 0-34,-22-16-11,22 16-5,0 0-5,-26-12-3,26 12-3,-18-4-3,18 4-1,-20 0 0,20 0-1,-22 2-4,22-2 0,-26 8-1,26-8-1,-26 8-1,26-8 0,-28 8 0,28-8 1,-28 8 1,28-8 0,-26 8 0,26-8-1,-24 10-1,24-10-1,-24 8-2,24-8-2,-18 12 0,18-12-1,0 0-1,-26 16 1,26-16 0,0 0 0,-26 26 0,26-26 1,0 0 1,-20 26-1,20-26 1,0 0-1,-18 20 2,18-20 1,0 0 0,-12 18 0,12-18 0,0 0 0,-16 20-1,16-20 0,-10 18 0,10-18-1,0 0-2,-16 24 1,16-24-1,0 0 1,-10 20 0,10-20 1,0 0 0,-4 24 1,4-24 0,-4 22 0,4-22 0,-4 20 0,4-20 0,-2 20-1,2-20 0,-2 18 0,2-18 0,0 0 2,2 24-2,-2-24 1,2 18 0,-2-18 0,2 24 0,0-6 0,-2-18 5,4 30-6,-4-30 5,6 29-5,-6-29 5,10 26-5,-10-26 6,10 22-4,-10-22-2,8 20-1,-8-20 1,6 24 0,-6-24 0,8 26-1,-8-26-1,6 22 1,-6-22-1,6 20 1,-6-20-1,8 18 2,-8-18-1,6 20 0,-6-20 0,6 20 0,-6-20 0,8 22 0,-8-22-1,12 20 0,-12-20-1,14 20 1,-14-20 0,16 18 0,-16-18 0,18 18 0,-18-18 0,0 0 1,24 22-1,-24-22 0,0 0 1,24 22-1,-24-22 0,20 14 0,-20-14 0,22 14 0,-22-14 0,24 16 0,-24-16 0,24 18 0,-24-18 0,26 14 2,-26-14-2,28 12 1,-28-12 0,28 8-1,-28-8 1,32 4-1,-32-4-2,30 6 2,-30-6-1,32 8 2,-32-8-2,32 8 2,-32-8-1,34 4 1,-34-4 1,34 0-2,-34 0 0,32-4 0,-32 4 0,30-2 0,-30 2-1,27 0 1,-27 0-1,26-2 1,-26 2 0,32-4 0,-32 4 1,36-12-1,-36 12 2,34-14-2,-34 14 1,32-18-1,-32 18 0,26-18 0,-26 18-1,22-16 1,-22 16-1,20-20 0,-20 20 1,20-22-1,-20 22 1,24-24-1,-24 24-1,22-26 1,-22 26 0,20-24 0,-20 24 0,16-18 0,-16 18 0,0 0 1,16-26-1,-16 26 0,8-20 1,-8 20-1,6-26 0,-6 26 1,8-28 0,-8 28-1,4-28 1,-4 28-1,2-28 0,-2 28 1,0-26-1,0 26 0,0-24-5,0 24 4,0-28-4,0 28 5,-2-34-5,2 34 4,-4-29-4,4 29 5,-6-32 0,6 32-1,-8-28 1,8 28 1,-8-24-1,8 24 0,-8-22 1,8 22-2,-8-22 2,8 22-1,-8-20 0,8 20 0,-10-20 1,10 20-1,-10-18 0,10 18 1,-12-18-1,12 18 0,-10-18 0,10 18 0,0 0-1,-18-26 1,18 26 0,0 0 1,-20-22 0,20 22-2,0 0 2,-22-20-1,22 20 0,0 0 1,-18-18 0,18 18-2,0 0 2,-20-18-1,20 18 1,0 0 0,-26-18-1,26 18 0,0 0 0,-24-16 0,24 16 1,-18-12-2,18 12 1,-18-10 0,18 10 1,0 0-1,-26-12 0,26 12-1,0 0 0,-24-12 2,24 12-1,0 0-1,-22-8 2,22 8-1,0 0 0,-20-10 0,20 10 1,0 0-2,-18-6 1,18 6 0,0 0-1,0 0 1,-17-4 0,17 4 0,0 0 0,0 0-1,-22-8 1,22 8 0,0 0 0,-20-6 1,20 6-2,0 0 2,-20-6-1,20 6 0,0 0 0,-24-2 0,24 2 0,0 0-1,-22 0 2,22 0-1,0 0-1,-22-6 1,22 6 0,0 0 0,-20-8 0,20 8 0,0 0 0,0 0 0,-22-2 1,22 2-2,0 0 1,0 0 1,-18-2-2,18 2 1,0 0-1,0 0 1,-18-8 0,18 8 0,0 0 0,0 0 0,-18 4 0,18-4 0,0 0 1,0 0-1,-22 6 0,22-6 0,0 0 0,-18 2 0,18-2-1,0 0 1,-18 2-1,18-2-3,0 0-3,0 0-9,0 0-18,-18 4-44,18-4-65,0 0-4,0 0-2,0 0 0</inkml:trace>
          <inkml:trace contextRef="#ctx0" brushRef="#br0" timeOffset="11934.6973">765-287 24,'0'0'95,"0"0"3,0 0-26,0 0-19,0 0-10,0 0-6,0 0-6,0 0-5,-12 24-5,12-24-3,-4 40-3,-4-12-1,6 6 0,-8-2-2,4 4-3,-4-6-3,2 0 1,0-2-2,0-2 0,0-6-1,2 0 1,6-20-1,-8 30-1,8-30 1,-8 20 0,8-20 0,0 0 2,-10 20-1,10-20 1,0 0 0,0 0-1,0 0 0,0 0 0,0 0-3,0 0 1,0 0-2,0 0 0,0 0-1,0 0-1,0 0 1,0 0 0,20-2 0,-20 2 0,22-6 0,-22 6-1,34-12 1,-12 6 0,0-4 1,4-2-1,2-2 1,2-4-1,2-2 1,2-4-1,0-2 1,2 0-1,0 2 1,-6 4-1,-2 4 0,-4 2 0,-4 4 0,-20 10 0,28-8 1,-28 8-1,0 0 0,0 0 0,18-2 1,-18 2-1,0 0 0,0 0 0,0 0-3,0 0-4,0 0-8,0 0-16,0 0-45,0 0-54,0 0-1,0 0-2,0 0 1</inkml:trace>
        </inkml:traceGroup>
      </inkml:traceGroup>
    </inkml:traceGroup>
  </inkml:traceGroup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45:39.829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116BE66E-52E3-48A7-A63B-B10859FE129A}" emma:medium="tactile" emma:mode="ink">
          <msink:context xmlns:msink="http://schemas.microsoft.com/ink/2010/main" type="inkDrawing" rotatedBoundingBox="3052,11480 3663,6954 4412,7055 3802,11581" shapeName="Other"/>
        </emma:interpretation>
      </emma:emma>
    </inkml:annotationXML>
    <inkml:trace contextRef="#ctx0" brushRef="#br0">-4 4488 58,'0'0'90,"0"0"-29,0 0-3,0 0-6,-4-20-9,4 20-10,2-20-8,-2 20-5,4-20-5,-4 20-4,12-22-2,-12 22-1,22-26 1,-22 26 1,26-28 0,-26 28 0,30-30-1,-16 10 1,4 6-1,-18 14-1,28-28-1,-28 28-2,30-30 1,-30 30-2,32-32 0,-32 32 0,32-28 0,-14 12 1,-18 16 0,32-30 0,-32 30 0,30-28 1,-30 28 0,26-26 1,-26 26 0,26-26 0,-26 26-1,24-28-2,-24 28 1,26-29 0,-26 29-2,24-30 1,-6 14-1,-18 16 0,32-30 2,-32 30-1,28-26 0,-28 26-2,28-24 5,-28 24-5,22-24 5,-22 24-6,22-30 1,-12 12 0,2 0 0,-12 18 1,22-34-4,-10 14 3,0 2-3,-12 18 4,20-34-2,-20 34 1,22-32 1,-12 12-1,-10 20 0,22-34 0,-22 34 0,20-36 1,-8 18-1,-12 18 1,17-36 0,-9 18 0,2 0-1,-4 0 2,2 0-1,-2-4 0,2 2 0,0-2-1,-2 0-1,2-2 1,-2 0-1,2 2 0,-2 0 0,0 4-1,2-2 1,-8 20-1,12-34 0,-12 34 1,12-34 0,-8 16 0,2 0-1,0-3 3,0 3-1,0-2 0,-2 0 0,0 0 0,0 2-1,-2-2 2,0 2-1,-2 18 1,2-34-2,-2 16 2,0 0-2,0 18 0,0-34 0,0 16-3,0 18 2,0-36-4,0 36 3,2-36-3,-2 18 4,0-2-1,2 2-1,-2 0 3,0-2-2,0 20 4,2-36-3,0 18 3,0-2-3,-2 20 2,0-36 0,2 18-1,-2 0 0,2 0-1,-4 0 0,4 0 2,-2 0-1,2-2 0,-2 2 0,0-2 1,2 0-1,-2 2 0,0-2 0,2 0 0,0 0 0,-2 0 1,2 0-2,-2 0 2,2 0-1,-4 2 1,2 1 0,0-1 0,0 18-1,-2-36-1,0 18 1,0-2 0,0 0 0,2 0 0,0-2 0,-2 2-1,4-2 1,-4 4 0,4 0 0,-2 18-1,-2-32 0,2 32 1,0-28-1,0 28 1,-2-30 0,0 12-1,2 0-1,0 0 2,-2-2-1,2 0 0,0 0 0,0 2 0,0 0 1,0-2-6,-2-2 2,2 2-1,2-6 3,0 2-2,-2 0 2,2 0-3,0-2 1,0 6 4,0-2 2,0 2-3,-2 20 1,2-32 0,-2 32-2,0-28 2,0 28 0,-2-30 0,2 30-1,0-30 1,0 30-1,0-34 1,2 16-1,2-3 1,-2 3 0,0-2-1,2 0 1,0-2 0,-2 2-1,0 2 1,-2 18-1,2-32 1,-2 32-1,2-30 1,-2 30-1,2-24 1,-2 24 0,0-26-1,0 26 1,0-26 0,0 26 0,0-32 0,0 32-1,-2-32 0,2 32 1,-2-32 0,2 32-1,-2-32 0,2 32 1,-2-24-1,2 24 0,-4-26 1,4 26-1,-2-26 1,2 26-2,-4-24 2,4 24-1,-4-24 1,4 24-1,-4-18 1,4 18 0,-4-18 0,4 18 0,-4-18-2,4 18 1,-2-18 0,2 18 0,2-20 0,-2 20 0,0-18 1,0 18-2,0-18 3,0 18-2,0 0 1,-2-22-1,2 22 0,0 0-1,-4-20 1,4 20 1,0 0-7,-4-26 6,4 26-6,-4-22 9,4 22-8,-4-20 7,4 20-7,-6-20 3,6 20 2,-6-20-1,6 20 1,-8-22-4,8 22 4,-4-18-4,4 18 4,-4-18 0,4 18 1,0 0-1,-4-18-1,4 18 2,0 0-1,-4-20 0,4 20 1,0 0-1,-6-21 1,6 21-1,0 0 1,-8-24-1,8 24 1,0 0-1,-6-24 1,6 24-1,-2-20-1,2 20 0,-4-20 1,4 20 0,-4-18 0,4 18 1,0 0-2,-4-22 1,4 22 0,0 0 2,-4-18-2,4 18 0,0 0 0,-4-22-1,4 22 2,0 0-1,-6-22 1,6 22-2,-2-20 1,2 20 0,0 0 0,-4-24-1,4 24 2,-2-18-1,2 18 0,0 0 0,-2-20 1,2 20 0,0 0-1,-2-18 1,2 18-2,0 0 1,-4-18 0,4 18 0,0 0 0,0 0 0,0 0-1,-4-18 2,4 18 0,0 0-2,0 0 2,0 0-1,0 0-1,0 0 1,0 0 0,-2-18 0,2 18 0,0 0 1,0 0-2,0 0 1,0 0 0,0 0 0,0 0 0,0 0-1,0 0 1,0 0-1,0 0 1,0 0-1,0 0-2,0 0 1,0 0-1,0 0-1,0 0-1,0 0 1,0 0-3,0 0 1,0 0 0,0 0-2,0 0-3,0 0-6,0 0-8,0 0-14,26-6-33,-26 6-65,0 0 0,0 0-4,0 0 1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43.905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0809815E-5C14-4333-8D78-6B107421A581}" emma:medium="tactile" emma:mode="ink">
          <msink:context xmlns:msink="http://schemas.microsoft.com/ink/2010/main" type="inkDrawing" rotatedBoundingBox="960,11091 1001,12368 978,12369 936,11092" shapeName="Line">
            <msink:destinationLink direction="with" ref="{AF0883E3-EAFB-4CBB-8447-B48235A0932C}"/>
          </msink:context>
        </emma:interpretation>
      </emma:emma>
    </inkml:annotationXML>
    <inkml:trace contextRef="#ctx0" brushRef="#br0">71 1210 1,'-6'-20'5,"6"20"64,0 0 0,0 0-45,-6 23-2,6-3-5,3 10-3,0 12-2,1 10 1,0 11 1,1 11 0,0 10-1,-1 9-2,0 5 0,0 5 0,-2-3-1,-1-3 0,-1-6-4,-1-7-5,-1-14 2,2-13-11,2-13-10,-1-12-12,4-12-26,-5-20-27,0 0-2,18-17 16</inkml:trace>
  </inkml:traceGroup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46:05.779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80CB2F0C-319D-4403-9BA4-04B8D94CB1EC}" emma:medium="tactile" emma:mode="ink">
          <msink:context xmlns:msink="http://schemas.microsoft.com/ink/2010/main" type="writingRegion" rotatedBoundingBox="24611,5732 25087,5732 25087,5885 24611,5885"/>
        </emma:interpretation>
      </emma:emma>
    </inkml:annotationXML>
    <inkml:traceGroup>
      <inkml:annotationXML>
        <emma:emma xmlns:emma="http://www.w3.org/2003/04/emma" version="1.0">
          <emma:interpretation id="{A62306E4-907A-4D6D-9DCF-936186EB36B7}" emma:medium="tactile" emma:mode="ink">
            <msink:context xmlns:msink="http://schemas.microsoft.com/ink/2010/main" type="paragraph" rotatedBoundingBox="24611,5732 25087,5732 25087,5885 24611,588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7F60CD4-666E-4195-910E-EB7091065308}" emma:medium="tactile" emma:mode="ink">
              <msink:context xmlns:msink="http://schemas.microsoft.com/ink/2010/main" type="line" rotatedBoundingBox="24611,5732 25087,5732 25087,5885 24611,5885"/>
            </emma:interpretation>
          </emma:emma>
        </inkml:annotationXML>
        <inkml:traceGroup>
          <inkml:annotationXML>
            <emma:emma xmlns:emma="http://www.w3.org/2003/04/emma" version="1.0">
              <emma:interpretation id="{C42DD3AF-02BB-4E84-BDB5-5C8EC2A5C99C}" emma:medium="tactile" emma:mode="ink">
                <msink:context xmlns:msink="http://schemas.microsoft.com/ink/2010/main" type="inkWord" rotatedBoundingBox="24611,5732 25087,5732 25087,5885 24611,5885"/>
              </emma:interpretation>
              <emma:one-of disjunction-type="recognition" id="oneOf0">
                <emma:interpretation id="interp0" emma:lang="en-US" emma:confidence="0">
                  <emma:literal>-7</emma:literal>
                </emma:interpretation>
                <emma:interpretation id="interp1" emma:lang="en-US" emma:confidence="0">
                  <emma:literal>-1</emma:literal>
                </emma:interpretation>
                <emma:interpretation id="interp2" emma:lang="en-US" emma:confidence="0">
                  <emma:literal>-n</emma:literal>
                </emma:interpretation>
                <emma:interpretation id="interp3" emma:lang="en-US" emma:confidence="0">
                  <emma:literal>-a</emma:literal>
                </emma:interpretation>
                <emma:interpretation id="interp4" emma:lang="en-US" emma:confidence="0">
                  <emma:literal>~,</emma:literal>
                </emma:interpretation>
              </emma:one-of>
            </emma:emma>
          </inkml:annotationXML>
          <inkml:trace contextRef="#ctx0" brushRef="#br0">505 42 265,'-6'-19'133,"6"19"0,0 0-2,0 0-78,0 0-20,30-10-10,-30 10-8,28-2-10,-4 2-13,-2-2-10,10 8-15,-10-12-25,16 18-37,-18-12-36,8 10-1,-28-10 2,38 11 6</inkml:trace>
          <inkml:trace contextRef="#ctx0" brushRef="#br0" timeOffset="156.2664">851 80 191,'0'0'118,"18"6"2,-18-6 2,20 4-61,-20-4-16,18-2-17,-18 2-9,0 0-10,24 12-11,-24-12-17,20 20-36,-20-20-68,10 22-3,-10-22 0,14 20-2</inkml:trace>
        </inkml:traceGroup>
      </inkml:traceGroup>
    </inkml:traceGroup>
  </inkml:traceGroup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</inkml:traceFormat>
        <inkml:channelProperties>
          <inkml:channelProperty channel="X" name="resolution" value="175" units="1/cm"/>
          <inkml:channelProperty channel="Y" name="resolution" value="310.22726" units="1/cm"/>
        </inkml:channelProperties>
      </inkml:inkSource>
      <inkml:timestamp xml:id="ts0" timeString="2013-04-08T04:45:46.493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101A3D10-516E-4422-A0AF-0AD50D0B8169}" emma:medium="tactile" emma:mode="ink">
          <msink:context xmlns:msink="http://schemas.microsoft.com/ink/2010/main" type="inkDrawing" rotatedBoundingBox="28308,11960 28323,11960 28323,11975 28308,11975" shapeName="Other"/>
        </emma:interpretation>
      </emma:emma>
    </inkml:annotationXML>
    <inkml:trace contextRef="#ctx0" brushRef="#br0">0 0,'0'0,"0"0,0 0,0 0,0 0,0 0,0 0</inkml:trace>
  </inkml:traceGroup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46:06.342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688D8810-5307-4094-83B4-FBDDF6D8543B}" emma:medium="tactile" emma:mode="ink">
          <msink:context xmlns:msink="http://schemas.microsoft.com/ink/2010/main" type="inkDrawing" rotatedBoundingBox="25144,6050 25181,6876 25129,6878 25093,6052" shapeName="Line"/>
        </emma:interpretation>
      </emma:emma>
    </inkml:annotationXML>
    <inkml:trace contextRef="#ctx0" brushRef="#br0">17 0 232,'-6'24'124,"4"8"0,-6-10 1,14 10-77,-12-10-17,8 6-11,-4-2-9,0 2-12,6 2-12,-6-6-11,12 8-21,-12-12-17,18 14-17,-16-16-12,18 14 6,-18-14 14,14 10 23,-13-6 20,1 0 33,0 6 25,-2-28 29,-5 46 10,-7-28 4,12 13-13,-14-11-11,14 10-13,-6-6-14,6 4-17,0 2-29,-4-12-31,10 4-59,-4-4 0,4 2-4,-6-20 1</inkml:trace>
  </inkml:traceGroup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46:02.122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ACFC376C-22AD-49C8-80F9-88E8AEBEAA09}" emma:medium="tactile" emma:mode="ink">
          <msink:context xmlns:msink="http://schemas.microsoft.com/ink/2010/main" type="inkDrawing" rotatedBoundingBox="24109,5752 24587,5709 24592,5772 24114,5815" shapeName="Other"/>
        </emma:interpretation>
      </emma:emma>
    </inkml:annotationXML>
    <inkml:trace contextRef="#ctx0" brushRef="#br0">479 50 262,'0'-21'131,"0"21"0,0 0-15,0 0-57,-36-22-16,36 22-12,-38-6-9,16 6-6,-6-2-7,0 4-2,-4 0-4,-2 2-1,2 4-1,-2-2-2,2 2-2,-1-2-2,7 3-6,-4-7-7,12 10-16,-10-18-44,28 6-58,-28 8-2,28-8 0,0 0 1</inkml:trace>
  </inkml:traceGroup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46:04.433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8DA3AF45-4666-473C-B512-53C33877D71A}" emma:medium="tactile" emma:mode="ink">
          <msink:context xmlns:msink="http://schemas.microsoft.com/ink/2010/main" type="writingRegion" rotatedBoundingBox="23347,9859 25210,9859 25210,9931 23347,9931"/>
        </emma:interpretation>
      </emma:emma>
    </inkml:annotationXML>
    <inkml:traceGroup>
      <inkml:annotationXML>
        <emma:emma xmlns:emma="http://www.w3.org/2003/04/emma" version="1.0">
          <emma:interpretation id="{ED8000FA-1809-4EF9-981D-25899120A598}" emma:medium="tactile" emma:mode="ink">
            <msink:context xmlns:msink="http://schemas.microsoft.com/ink/2010/main" type="paragraph" rotatedBoundingBox="23347,9859 25210,9859 25210,9931 23347,993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4624E4F-0889-4EED-9D55-B5E5B977CAB8}" emma:medium="tactile" emma:mode="ink">
              <msink:context xmlns:msink="http://schemas.microsoft.com/ink/2010/main" type="line" rotatedBoundingBox="23347,9859 25210,9859 25210,9931 23347,9931"/>
            </emma:interpretation>
          </emma:emma>
        </inkml:annotationXML>
        <inkml:traceGroup>
          <inkml:annotationXML>
            <emma:emma xmlns:emma="http://www.w3.org/2003/04/emma" version="1.0">
              <emma:interpretation id="{BFA40F1F-0C9C-4A2C-B1B6-E34B7D457722}" emma:medium="tactile" emma:mode="ink">
                <msink:context xmlns:msink="http://schemas.microsoft.com/ink/2010/main" type="inkWord" rotatedBoundingBox="23344,9911 23880,9848 23883,9875 23348,9937">
                  <msink:destinationLink direction="with" ref="{60B34F15-81F0-446A-8F5B-9EF75EDFFD1E}"/>
                </msink:context>
              </emma:interpretation>
              <emma:one-of disjunction-type="recognition" id="oneOf0">
                <emma:interpretation id="interp0" emma:lang="en-US" emma:confidence="0">
                  <emma:literal>_</emma:literal>
                </emma:interpretation>
                <emma:interpretation id="interp1" emma:lang="en-US" emma:confidence="0">
                  <emma:literal>-</emma:literal>
                </emma:interpretation>
                <emma:interpretation id="interp2" emma:lang="en-US" emma:confidence="0">
                  <emma:literal>~</emma:literal>
                </emma:interpretation>
                <emma:interpretation id="interp3" emma:lang="en-US" emma:confidence="0">
                  <emma:literal>.</emma:literal>
                </emma:interpretation>
                <emma:interpretation id="interp4" emma:lang="en-US" emma:confidence="0">
                  <emma:literal>•</emma:literal>
                </emma:interpretation>
              </emma:one-of>
            </emma:emma>
          </inkml:annotationXML>
          <inkml:trace contextRef="#ctx0" brushRef="#br0">-732 4184 282,'-16'20'147,"16"-20"2,0 0-2,-17 2-109,17-2-14,0 0-7,23 2-7,-23-2-5,42-2-4,-12-2-2,6 0-6,4 0-3,2-4-6,8 6-10,-8-12-20,14 16-57,-12-14-43,6 8 2,-10-6 1,0 4 5</inkml:trace>
        </inkml:traceGroup>
        <inkml:traceGroup>
          <inkml:annotationXML>
            <emma:emma xmlns:emma="http://www.w3.org/2003/04/emma" version="1.0">
              <emma:interpretation id="{7938D6C5-2080-46D5-9C96-7D98D02DD625}" emma:medium="tactile" emma:mode="ink">
                <msink:context xmlns:msink="http://schemas.microsoft.com/ink/2010/main" type="inkWord" rotatedBoundingBox="24133,9888 24490,9879 24491,9893 24134,9903">
                  <msink:destinationLink direction="with" ref="{60B34F15-81F0-446A-8F5B-9EF75EDFFD1E}"/>
                </msink:context>
              </emma:interpretation>
              <emma:one-of disjunction-type="recognition" id="oneOf1">
                <emma:interpretation id="interp5" emma:lang="en-US" emma:confidence="0">
                  <emma:literal>_</emma:literal>
                </emma:interpretation>
                <emma:interpretation id="interp6" emma:lang="en-US" emma:confidence="0">
                  <emma:literal>-</emma:literal>
                </emma:interpretation>
                <emma:interpretation id="interp7" emma:lang="en-US" emma:confidence="0">
                  <emma:literal>.</emma:literal>
                </emma:interpretation>
                <emma:interpretation id="interp8" emma:lang="en-US" emma:confidence="0">
                  <emma:literal>•</emma:literal>
                </emma:interpretation>
                <emma:interpretation id="interp9" emma:lang="en-US" emma:confidence="0">
                  <emma:literal>~</emma:literal>
                </emma:interpretation>
              </emma:one-of>
            </emma:emma>
          </inkml:annotationXML>
          <inkml:trace contextRef="#ctx0" brushRef="#br0" timeOffset="423.5514">22 4170 288,'0'0'150,"0"0"0,28 6-6,-28-6-114,26-6-9,-8 4-5,4 0-13,0 6-7,5-8-13,5 14-20,-8-18-37,18 12-72,-6-10 1,6 4 0,-4-6 0</inkml:trace>
        </inkml:traceGroup>
        <inkml:traceGroup>
          <inkml:annotationXML>
            <emma:emma xmlns:emma="http://www.w3.org/2003/04/emma" version="1.0">
              <emma:interpretation id="{C3BA11EF-D947-416A-95DE-0154A27FA0B8}" emma:medium="tactile" emma:mode="ink">
                <msink:context xmlns:msink="http://schemas.microsoft.com/ink/2010/main" type="inkWord" rotatedBoundingBox="24727,9859 25003,9896 25000,9918 24724,9880">
                  <msink:destinationLink direction="with" ref="{60B34F15-81F0-446A-8F5B-9EF75EDFFD1E}"/>
                </msink:context>
              </emma:interpretation>
              <emma:one-of disjunction-type="recognition" id="oneOf2">
                <emma:interpretation id="interp10" emma:lang="en-US" emma:confidence="1">
                  <emma:literal>-</emma:literal>
                </emma:interpretation>
                <emma:interpretation id="interp11" emma:lang="en-US" emma:confidence="0">
                  <emma:literal>_</emma:literal>
                </emma:interpretation>
                <emma:interpretation id="interp12" emma:lang="en-US" emma:confidence="0">
                  <emma:literal>•</emma:literal>
                </emma:interpretation>
                <emma:interpretation id="interp13" emma:lang="en-US" emma:confidence="0">
                  <emma:literal>.</emma:literal>
                </emma:interpretation>
                <emma:interpretation id="interp14" emma:lang="en-US" emma:confidence="0">
                  <emma:literal>Z</emma:literal>
                </emma:interpretation>
              </emma:one-of>
            </emma:emma>
          </inkml:annotationXML>
          <inkml:trace contextRef="#ctx0" brushRef="#br0" timeOffset="439.1769">615 4136 272,'0'0'143,"0"0"4,0 0-4,30 10-108,-30-10-11,0 0-10,26 8-4,-26-8-14,36 12-9,-16-14-18,14 16-46,-12-16-65,14 4-3,-2-8 0,4 8-2</inkml:trace>
        </inkml:traceGroup>
        <inkml:traceGroup>
          <inkml:annotationXML>
            <emma:emma xmlns:emma="http://www.w3.org/2003/04/emma" version="1.0">
              <emma:interpretation id="{CA5393BF-F51B-4106-B46E-882817C02933}" emma:medium="tactile" emma:mode="ink">
                <msink:context xmlns:msink="http://schemas.microsoft.com/ink/2010/main" type="inkWord" rotatedBoundingBox="25149,9899 25208,9864 25216,9878 25157,9913">
                  <msink:destinationLink direction="with" ref="{60B34F15-81F0-446A-8F5B-9EF75EDFFD1E}"/>
                </msink:context>
              </emma:interpretation>
              <emma:one-of disjunction-type="recognition" id="oneOf3">
                <emma:interpretation id="interp15" emma:lang="en-US" emma:confidence="0">
                  <emma:literal>v</emma:literal>
                </emma:interpretation>
                <emma:interpretation id="interp16" emma:lang="en-US" emma:confidence="0">
                  <emma:literal>.</emma:literal>
                </emma:interpretation>
                <emma:interpretation id="interp17" emma:lang="en-US" emma:confidence="0">
                  <emma:literal>J</emma:literal>
                </emma:interpretation>
                <emma:interpretation id="interp18" emma:lang="en-US" emma:confidence="0">
                  <emma:literal>V</emma:literal>
                </emma:interpretation>
                <emma:interpretation id="interp19" emma:lang="en-US" emma:confidence="0">
                  <emma:literal>-</emma:literal>
                </emma:interpretation>
              </emma:one-of>
            </emma:emma>
          </inkml:annotationXML>
          <inkml:trace contextRef="#ctx0" brushRef="#br0" timeOffset="517.307">1037 4176 259,'0'0'148,"0"0"-4,0 0 3,0 0-109,0 0-16,0 0-8,0 0-14,0 0-19,23 6-46,-23-6-78,18-12-4,-18 12 1,20-26 0</inkml:trace>
        </inkml:traceGroup>
      </inkml:traceGroup>
    </inkml:traceGroup>
  </inkml:traceGroup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46:06.811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AA9B6FC5-383F-4416-95F8-F7B604F25202}" emma:medium="tactile" emma:mode="ink">
          <msink:context xmlns:msink="http://schemas.microsoft.com/ink/2010/main" type="writingRegion" rotatedBoundingBox="25029,7236 25170,7236 25170,9859 25029,9859"/>
        </emma:interpretation>
      </emma:emma>
    </inkml:annotationXML>
    <inkml:traceGroup>
      <inkml:annotationXML>
        <emma:emma xmlns:emma="http://www.w3.org/2003/04/emma" version="1.0">
          <emma:interpretation id="{B044CD07-C17F-4647-A0DC-5DEB17F57EE8}" emma:medium="tactile" emma:mode="ink">
            <msink:context xmlns:msink="http://schemas.microsoft.com/ink/2010/main" type="paragraph" rotatedBoundingBox="25029,7236 25170,7236 25170,9859 25029,985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22A9087-C613-46AA-A9AC-A61F99A62C37}" emma:medium="tactile" emma:mode="ink">
              <msink:context xmlns:msink="http://schemas.microsoft.com/ink/2010/main" type="line" rotatedBoundingBox="25029,7236 25170,7236 25170,9859 25029,9859"/>
            </emma:interpretation>
          </emma:emma>
        </inkml:annotationXML>
        <inkml:traceGroup>
          <inkml:annotationXML>
            <emma:emma xmlns:emma="http://www.w3.org/2003/04/emma" version="1.0">
              <emma:interpretation id="{D2A99F84-C120-4563-9770-EB374B72C526}" emma:medium="tactile" emma:mode="ink">
                <msink:context xmlns:msink="http://schemas.microsoft.com/ink/2010/main" type="inkWord" rotatedBoundingBox="25029,8203 25119,8203 25119,9859 25029,9859"/>
              </emma:interpretation>
              <emma:one-of disjunction-type="recognition" id="oneOf0">
                <emma:interpretation id="interp0" emma:lang="en-US" emma:confidence="0">
                  <emma:literal>!</emma:literal>
                </emma:interpretation>
                <emma:interpretation id="interp1" emma:lang="en-US" emma:confidence="0">
                  <emma:literal>k</emma:literal>
                </emma:interpretation>
                <emma:interpretation id="interp2" emma:lang="en-US" emma:confidence="0">
                  <emma:literal>K</emma:literal>
                </emma:interpretation>
                <emma:interpretation id="interp3" emma:lang="en-US" emma:confidence="0">
                  <emma:literal>+</emma:literal>
                </emma:interpretation>
                <emma:interpretation id="interp4" emma:lang="en-US" emma:confidence="0">
                  <emma:literal>"</emma:literal>
                </emma:interpretation>
              </emma:one-of>
            </emma:emma>
          </inkml:annotationXML>
          <inkml:trace contextRef="#ctx0" brushRef="#br0">1007 2480 214,'-12'34'123,"-2"2"0,4-6-5,2 8-101,2-6-8,2 0-10,4 2-18,-6-8-21,12 9-27,-6-9-54,4 0 0,2-4-3,2 0 14</inkml:trace>
          <inkml:trace contextRef="#ctx0" brushRef="#br0" timeOffset="157.2724">983 3109 85,'-6'32'114,"-4"-4"1,4-4 2,4 6-67,-8-10-14,8 4-19,-4 0-34,0-6-37,8 10-31,-2-2-29,0-2-3,8 0 2</inkml:trace>
          <inkml:trace contextRef="#ctx0" brushRef="#br0" timeOffset="438.6209">949 3680 126,'-4'24'121,"0"-2"0,2 0 2,2-22-75,-8 42-14,0-22-9,8 10-7,-6-4-8,8 2-4,-2-2-8,0-4-7,10 0-16,-10-22-15,14 28-6,-14-28-3,12 20-1,-12-20-1,6 18 6,-6-18 5,-4 24 7,4-24 12,-10 32-28,12-10-27,-2-22-1,-8 28 59</inkml:trace>
          <inkml:trace contextRef="#ctx0" brushRef="#br0" timeOffset="-328.1441">1007 1513 181,'-10'28'113,"0"2"1,2-6-7,8 6-88,-2-4-7,6 0-2,-4 0-8,4-6-11,4 4-24,-8-24-27,12 26-49,-12-26-5,16 22 5,-16-22-5</inkml:trace>
          <inkml:trace contextRef="#ctx0" brushRef="#br0" timeOffset="-187.5091">1058 1870 104,'-7'36'118,"1"-14"3,-4-4 1,6 12-44,4-30-32,-14 36-15,14-36-11,-8 34-16,6-16-14,2-18-29,4 32-83,-4-32-2,6 36-2,-6-36 0</inkml:trace>
        </inkml:traceGroup>
      </inkml:traceGroup>
    </inkml:traceGroup>
  </inkml:traceGroup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46:03.420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AAD86F65-C5E0-42F1-B9EA-E91D4FD76219}" emma:medium="tactile" emma:mode="ink">
          <msink:context xmlns:msink="http://schemas.microsoft.com/ink/2010/main" type="writingRegion" rotatedBoundingBox="23858,5850 23558,9814 22889,9763 23189,5799"/>
        </emma:interpretation>
      </emma:emma>
    </inkml:annotationXML>
    <inkml:traceGroup>
      <inkml:annotationXML>
        <emma:emma xmlns:emma="http://www.w3.org/2003/04/emma" version="1.0">
          <emma:interpretation id="{AA8BD294-7862-40E5-8513-E8438C9E606C}" emma:medium="tactile" emma:mode="ink">
            <msink:context xmlns:msink="http://schemas.microsoft.com/ink/2010/main" type="paragraph" rotatedBoundingBox="23858,5850 23558,9814 22889,9763 23189,579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C811F33-7472-488E-9A71-818A887FC361}" emma:medium="tactile" emma:mode="ink">
              <msink:context xmlns:msink="http://schemas.microsoft.com/ink/2010/main" type="line" rotatedBoundingBox="23858,5850 23558,9814 22889,9763 23189,5799"/>
            </emma:interpretation>
          </emma:emma>
        </inkml:annotationXML>
        <inkml:traceGroup>
          <inkml:annotationXML>
            <emma:emma xmlns:emma="http://www.w3.org/2003/04/emma" version="1.0">
              <emma:interpretation id="{A1887464-CB5D-41A4-8615-FFB7E9ECC531}" emma:medium="tactile" emma:mode="ink">
                <msink:context xmlns:msink="http://schemas.microsoft.com/ink/2010/main" type="inkWord" rotatedBoundingBox="23435,7379 23252,9791 23039,9774 23221,7363"/>
              </emma:interpretation>
              <emma:one-of disjunction-type="recognition" id="oneOf0">
                <emma:interpretation id="interp0" emma:lang="en-US" emma:confidence="0">
                  <emma:literal>i</emma:literal>
                </emma:interpretation>
                <emma:interpretation id="interp1" emma:lang="en-US" emma:confidence="0">
                  <emma:literal>f</emma:literal>
                </emma:interpretation>
                <emma:interpretation id="interp2" emma:lang="en-US" emma:confidence="0">
                  <emma:literal>7</emma:literal>
                </emma:interpretation>
                <emma:interpretation id="interp3" emma:lang="en-US" emma:confidence="0">
                  <emma:literal>t</emma:literal>
                </emma:interpretation>
                <emma:interpretation id="interp4" emma:lang="en-US" emma:confidence="0">
                  <emma:literal>;</emma:literal>
                </emma:interpretation>
              </emma:one-of>
            </emma:emma>
          </inkml:annotationXML>
          <inkml:trace contextRef="#ctx0" brushRef="#br0">-857 1643 169,'-6'28'120,"-4"-6"-1,6 6 1,-8-10-81,12 14-7,-8-6-12,6 8-7,-4-5 0,4 3-9,0-4-5,-2-8-17,12 6-29,-8-26-75,6 30 1,-6-30-5,18 16-2</inkml:trace>
          <inkml:trace contextRef="#ctx0" brushRef="#br0" timeOffset="168.0916">-897 2246 169,'-12'18'121,"4"2"-1,-2-2 0,10 6-77,-10-6-20,8 4-6,-2 0-9,4 2-10,4 2-13,-4-26-19,12 46-37,-8-26-49,4 0 0,-6-2-3,4 0 1</inkml:trace>
          <inkml:trace contextRef="#ctx0" brushRef="#br0" timeOffset="371.2408">-943 2801 125,'-6'22'120,"0"0"3,0 0-1,2 2-51,4-24-44,-8 40-5,4-20-7,6 2-15,2 6-8,-2-10-15,12 10-22,-14-28-34,12 38-40,-4-18-4,0 4 1,-2-4 17</inkml:trace>
          <inkml:trace contextRef="#ctx0" brushRef="#br0" timeOffset="544.2039">-905 3279 101,'-4'34'113,"2"-14"-1,0 0 1,2 6-60,-6-8-21,8 10-7,-8-6-13,6 8-5,-2 0-10,2-8-10,6 12-30,-10-14-48,8 4-22,2 2-3,0-2 0</inkml:trace>
          <inkml:trace contextRef="#ctx0" brushRef="#br0" timeOffset="731.7897">-883 3934 170,'-6'18'129,"6"-18"-3,-12 26 4,12-26-82,0 0-13,-18 22-13,18-22-13,0 22-13,0-22-12,10 26-21,-10-26-46,0 0-43,18 16-6,-18-16 5,32 4-2</inkml:trace>
          <inkml:trace contextRef="#ctx0" brushRef="#br0" timeOffset="-969.8894">-256 158 169,'-18'-12'116,"18"12"1,-18-8 1,0 0-63,18 8-6,-26 0-12,26 0-9,-28 2-7,28-2-4,-32 0-3,32 0-3,-38-2-4,20-2-3,-2 2-4,-2-4-5,4 4-4,-2-4-8,20 6-19,-30-6-48,30 6-44,0 0-2,0 0 0,0 0 2</inkml:trace>
          <inkml:trace contextRef="#ctx0" brushRef="#br0" timeOffset="-704.164">-710 164 260,'-42'-8'128,"42"8"-1,-41-8-2,41 8-87,-34 0-14,16 4-7,-2-2-6,2 4-4,18-6-4,-26 6-1,26-6-2,-20 2-3,20-2-7,0 0-8,0 0-9,0 0-23,14 26-38,-14-26-37,24 24-1,-24-24 3,26 34 4</inkml:trace>
          <inkml:trace contextRef="#ctx0" brushRef="#br0" timeOffset="-93.7555">-827 1071 163,'-2'20'115,"2"-20"3,-8 40-23,8-40-41,-8 36-11,8-36-12,-10 38-12,10-38-6,-6 34-8,4-14-10,2-20-18,8 40-38,-8-40-60,4 32-3,-4-32-2,10 32 0</inkml:trace>
          <inkml:trace contextRef="#ctx0" brushRef="#br0" timeOffset="-454.1492">-843 502 176,'-12'34'115,"12"-34"1,-10 30-24,10-30-26,-10 26-10,10-26-15,-12 32-10,12-32-10,-8 40-7,6-18-5,2 4-4,2 0-7,-2-2-7,8 2-7,-8-8-18,14 10-27,-14-28-66,10 34-2,-10-34-3,12 24 4</inkml:trace>
        </inkml:traceGroup>
      </inkml:traceGroup>
    </inkml:traceGroup>
  </inkml:traceGroup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47:30.451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60B34F15-81F0-446A-8F5B-9EF75EDFFD1E}" emma:medium="tactile" emma:mode="ink">
          <msink:context xmlns:msink="http://schemas.microsoft.com/ink/2010/main" type="inkDrawing" rotatedBoundingBox="24362,13216 24437,10019 24764,10027 24689,13223" semanticType="callout" shapeName="Other">
            <msink:sourceLink direction="with" ref="{BFA40F1F-0C9C-4A2C-B1B6-E34B7D457722}"/>
            <msink:sourceLink direction="with" ref="{7938D6C5-2080-46D5-9C96-7D98D02DD625}"/>
            <msink:sourceLink direction="with" ref="{C3BA11EF-D947-416A-95DE-0154A27FA0B8}"/>
            <msink:sourceLink direction="with" ref="{CA5393BF-F51B-4106-B46E-882817C02933}"/>
          </msink:context>
        </emma:interpretation>
      </emma:emma>
    </inkml:annotationXML>
    <inkml:trace contextRef="#ctx0" brushRef="#br0">183 0 1,'0'0'51,"0"0"29,0 0-1,0 0-36,0 0-9,0 0-3,0 0-1,0 0-1,0 0-3,-7 22 1,7-22 1,0 0 1,0 0-2,0 0-4,0 0-3,0 0-2,0 0-1,0 0 0,0 0-2,0 0-1,0 0-1,0 0-1,0 0-1,0 0 0,0 0-3,0 0 0,0 0 0,0 0 0,0 0 1,0 0 2,0 0-1,0 22 1,0-22-1,0 0-2,0 0 1,0 0-1,0 0 0,-3 29-2,3-29 0,0 0-1,0 26 1,0-26 0,3 27-1,-3-27 0,0 34-1,0-34 0,0 34 0,0-34 0,2 36-1,-2-36 0,7 39 0,-4-18-1,1 1 1,-1 2 0,-1-2-1,3 2 1,-2 0-1,-1 0 0,0-2 0,-2 2 2,3 0 2,-1 3-2,3 2 2,-3-2-4,1-1 4,4 1-4,-4-1 4,4 3-6,-2 0 1,2-5-1,-2-2 2,2 2-1,0 1 0,-2-1 0,2-3 0,3 4 1,-5-1-2,4 0 1,-4 0 0,2 3 0,-2-1-1,3 6 1,-6 1 0,3-1 0,-3 2 0,1 4 0,-3-1 0,2 1-1,-2-4 2,2 2-2,-2-4 1,0 2 0,0-1-1,0 1 1,-2-2-1,2 4 1,0 0 0,-2 0 0,2 1 0,0-4 0,-3 4 0,3-4 0,0 1-1,3-2 4,-3-1-1,0 5 0,0 1 0,0-6 0,0 5 0,2 0 0,-4-2 0,2 0-2,0-3-1,-3-4 1,3-3-2,-2 0 2,-1 1-1,1-1 0,-3 2 0,-2 3 0,2 0 0,-7 3 1,5 1-1,-5 1 0,2-2 0,0-1 1,3-7-1,-3 3 1,3-5-1,2-1 0,5-21 0,-9 41 0,4-19 1,-2 0 0,2 2-2,-2-2 2,2 2-1,-3-2 1,1-1-1,7-21 0,-14 39 0,14-39-1,-12 36 1,12-36 1,-12 37-2,12-37 1,-15 31 1,15-31-2,-12 31 2,12-31-1,-12 32 1,12-32-1,-17 34 0,17-34 1,-15 33-1,15-33 1,-14 32-1,14-32 1,-12 22-1,12-22 1,0 0-1,-12 26 0,12-26 0,0 0 2,-15 27-2,15-27-1,0 0 2,-14 22-2,14-22 1,0 0 0,0 0 0,0 0 0,0 0-1,0 0 2,0 0-1,0 0 1,0 0-2,0 0 2,-17 21-1,17-21 0,0 0 0,0 0 0,0 0 0,0 0 0,0 0-1,0 0-2,0 0-3,0 0-5,0 0-9,0 0-32,0 0-107,0 0-7,12-24 2,-10 0-5</inkml:trace>
  </inkml:traceGroup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10:21.119"/>
    </inkml:context>
    <inkml:brush xml:id="br0">
      <inkml:brushProperty name="width" value="0.4" units="cm"/>
      <inkml:brushProperty name="height" value="0.8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175 60 1,'0'0'58,"0"0"11,0 0-28,0 0-2,0 0-2,0 0 1,0 0-2,0 0-2,-21-11-3,21 11-3,0 0-3,0 0-3,0 0 1,0 0-2,0 0-2,0 0-2,0 0-4,0 0 0,0 0-2,0 0 0,0 0-4,0 0 3,0 0-1,0 0 2,0 0 1,27-6-1,-27 6 1,24-8-1,-24 8 0,27-8-2,-27 8 0,31-9-3,-31 9 0,35-8-1,-14 4 0,3 2 0,3 0 0,6 2-1,2-2 0,0 4 1,2 0-1,-2-2 0,0 0 0,0 2-2,-2-2 2,4 0-1,0 0 1,0 0-2,2 0 2,4 0-1,-2 0 1,2 2-2,1-2 0,1 2 0,2 0 1,5 0-1,1 0-1,5 0 1,1 0-1,3 1 1,4-1 1,4-2-2,0 0 1,2 0 0,2 0 0,0-2 0,4-1 0,-2 1-1,0 0 2,-2 0-1,-2 0 0,0 2-2,-2 0 0,0 0 2,0 2-2,2-2 0,4 2-1,3 0 2,3-2-1,-2 0 0,2 2 1,7-2-1,-5 0 1,3 0 0,-1-2 1,0 2-2,1 0 1,5-2 0,3 2-1,0-2 1,3 2 0,-1 0-1,2 2 0,-1-2 1,3 0 0,-4 2-1,4-2 0,-2 2 1,1-2-2,3 3 2,-2-3-1,-2 0 0,-1 0 0,-3-3 0,-2 1 1,1 0-1,-3-2 0,-1 0 0,-1 0 1,1 0 0,1 2 0,1 2 0,3 0-2,-2 0 2,-1 2 0,-1-2-1,-1 0 0,1 2 2,-1-4-2,-1 0 0,1 0 2,-3 2-2,-1-2 1,0 0 0,-1 0-1,-1 2 0,-2 0 0,1 0 0,-3 0 0,0-2 0,4 2 0,3 0 1,-1 0 0,-1-3 0,1 6-1,0-1 1,1 0 0,-1 2 0,-4 0 0,1 0-2,-1 0 1,-2 2 1,0-2-2,-3 1 1,-3-1-1,0 0 0,0 0 1,-4 0-1,-4 2 1,-1-2-1,-3 0 0,-4 0 0,-5-1 1,-3 1 0,-9-4-2,-4 2 3,-6 0-2,-7 0 1,-3-2 0,-21 0 0,24 2-1,-24-2 0,0 0 1,0 0-2,0 0 1,0 0-1,0 0 1,0 0 0,0 0 1,0 0-1,-22 23 0,22-23 2,-31 12-1,12-4 0,-5 0 0,-7 3 1,-6 1-1,-6-2 1,-9 3-1,-7-1 0,-5 0 1,-2-1-1,-2-1-1,2 0 1,5-2 0,3 3-1,7-3 2,-1 0-1,1-2-2,-5 2 3,-8 3-1,-8-3 1,-8 0-1,-2 3 0,0-3 0,-1 2 1,1 0-1,8 1 1,6-1-2,6 0-3,1 0 3,1-1-2,-6 1 4,-4-2-5,-2 2 8,-4-1-7,-6-1 6,0 0-1,-1 0 0,1 1-1,0-1 1,-1-2-1,-1 0-2,-2 2 1,-11-1-1,-6-3 2,-8 0-1,-2 0 0,-2 0 0,4 2 0,4-2 1,6-2-2,8 3 1,9-1-1,6 0 0,0 0 0,-3 0 1,-9-2 1,-13 2-3,-8 0 3,-6 0-1,-1-2 0,-1 0-1,6 1 1,6-3-1,8 0 1,7-5 0,5 3-1,-3-2 0,-3 0 2,-8 2-1,-8-2-1,-6 4 0,-6 0 0,-1-2 1,5 4-1,6-2 1,6 0-1,4 0-1,5-2 2,3 0-1,1 2 1,-1-2-1,-4 0 1,1 2-1,-3 0 1,2 0 0,7-2-1,3 2 1,9 0 0,2 0 0,8 0-1,0 0 2,4-2-3,1 2 3,-3 0-1,0 2 0,-4 0 1,-2 0-1,-2 2 0,2 0 0,2-2 2,4 0-3,4 2 1,5-2 0,3 0-1,5 0 2,6 0-2,2 1 1,0 1-1,-1-2 1,1 4-1,0-2 2,-2 0-1,2 2 0,2-2 0,2 1-1,0-3 1,6 0 0,0 0 1,4 0-1,0-2 0,1 2-1,-1 2 1,-2-2 1,0 4-1,-2-2 0,-1 2 0,3 1 0,0-1-1,2 0 1,5-2-1,3 0 2,19-4-2,-25 4 1,25-4 0,0 0-1,0 0 0,0 0 0,0 0 1,0 0-2,0 0 2,0 0-2,0 0 1,0 0 0,0 21 1,0-21 0,0 0 0,25 14 0,-4-10 0,12 3 1,14-3-1,17 0 1,18-2-1,17-2 0,14-2 1,14 0 0,13-2 0,12-1-1,7 1 1,8 0-2,-1 0 3,7 0-1,-2 2-1,4 2 0,4 0 0,-1 2 0,-3 2 1,0 2 0,0 0-1,-8 3 1,-1-3 0,-5 0 0,-5 0 0,-6-2-1,-4 0 1,-4-4-1,-4 3 1,0-3 0,-2-3-2,-3 1 2,1-2 0,-2 0 0,-3-2 1,-3 0-1,-1 2-1,-3 0 2,-3-1-1,-2 1-1,-1 2 0,-5 0 1,0 2-1,0 0 1,-4 2-1,0 0 0,-4-2 1,1 4-1,-3-1 0,0 1-1,0-2 2,2 0-1,0 0 1,2 0-1,1 2 1,-1-2 1,-4 0-2,-2-2 0,-4 2-1,-5 0 2,-6 0-1,-1 0 1,-5-2-1,0 4 0,0 1 1,0-1 0,-1 0-1,-1 2 0,0-2 1,-2 2-1,-2-4 0,-4 2 0,-5-2 0,-1 1 0,-4-3 0,-1 0 0,3 0 0,-6 0 1,-1 2-1,-2 0 0,-1-2 1,-3 4 0,0-2-1,-3 2 0,-3-2 0,-4 2 0,0-2 0,-4 0 0,0 0-1,-3 0 1,1-2 1,-2 2 0,-4-2-1,0 2-1,-5 1 2,-1-1-1,-19-2 0,22 2-2,-22-2 1,0 0 2,0 0-1,0 0 1,0 0-3,0 0 1,0 0 2,0 0-1,0 0 0,19 2-1,-19-2 1,0 0-1,0 0 2,0 0-2,0 0 0,0 0 0,0 0 0,0 0-1,0 0 0,0 0 1,0 0 0,-29 20 0,10-16 1,-5 5 0,-9-1 1,-6 2-1,-13 0 0,-7 1-1,-11 1 2,-13 0-2,-9 3 1,-15-1-2,-8 3 3,-13-1-1,-3 1 0,1-1-1,4 0 1,7-1 0,8-3-1,6-2 1,6-1-2,1-1 2,-7 0-1,-13-4 1,-5 0-1,-7-2 0,-1 1 1,3-1-1,7 2 0,8 0-1,8 2 2,10 0-2,3 2 2,1 3-1,-6-1-1,-5-2 3,-10-2-2,-3 3 2,-4-5-2,4-2 2,6-2-2,4 0 2,8-4 0,5 0-2,3-3 2,1 1-2,-1 0 1,-5 0-1,-9 2 1,-8 0-2,-7-1 2,-3 3 0,4 0 0,-1 2 0,7 0 0,2-2 0,13 0 1,5 0-1,3 2-1,1-4 1,1 2 0,-7 0-1,-3 2 1,-5 0-2,-6 2 1,0 0 0,2 0 1,0 2-2,6 0 2,7-2 0,1 3 0,7-3 0,0 0-1,-3 2 0,1 2 1,-5-2 0,-1 2-1,-5 0 1,4 3-1,1-5 1,3 2 0,7-2 1,6 0-1,6 0 0,4-4 1,7 2-2,1 0 2,4 0-2,1-2 2,2 2-1,-1 1 1,1-3 0,1 2-3,3 0 3,2 0-1,2 0 0,3 0-1,1 2 2,2-2-3,0 4 3,0-2-1,0 0-1,0-2 2,0 3-1,0-1-1,-2-2 0,2 2 1,2-2-2,0 2 3,0 2-1,2-2-1,0 2 2,2-1-1,3 1-1,3-2 2,2 0-1,5 0 0,18-4-1,-31 6 1,31-6 0,-19 4 0,19-4 0,0 0-1,0 0 0,0 0 0,-18 13 0,18-13 0,0 0 0,0 0 1,18 12-1,3-8 2,14 2-1,14-2 0,17-1 2,19 1-2,13-4 0,20 0 1,13-4 0,11 1-1,12-1 0,5 0 1,3 2-2,3-4 3,2 4-2,-1-2 1,3 2-1,4 0 1,2-2 0,-3 4 0,5-2 1,0 0-3,6 2 3,6 0-1,3 0-1,-3 2 0,4 0 1,-3 0 0,-3 0 0,-4 2-1,-4 2 1,-10 0-1,-9-2 1,-4 2-1,-7-1 0,-5-1-1,-7 0 2,1 0-1,-4-2 1,0-2-1,-5 2 1,-7 0 0,-3-2-1,0 0 1,-6 2-1,-2-4 0,-2 2 0,-2 0 1,2 0 0,3 0-1,-3 0 1,-4 0 0,-1 0-1,-3 0 1,-4 2 0,-2-2 0,-7 0-1,0 0 1,-1 0 0,3 2 0,-1-2 0,-3 2 0,1 0 0,-9 0-2,-6 0 1,-8 3-1,-9-1 2,-8 0-2,-3-2 2,-5 2-2,-2-2 0,0 0 2,2 2-1,4-2 1,-2 0-2,2 0 2,-1 0-1,-3 0 1,0 1 0,-2-3-2,0 2 2,-4 0 0,-2 0-1,-3 2 0,-1-2-1,2 2-1,-4-2 3,-1 2-1,-1-2-1,-3 0 0,-1 0 1,-19-2 0,37 4 0,-19-1 2,3-3-2,-2 2 0,-1-2 0,-18 0 0,31 6 0,-31-6-1,21 2 1,-21-2 0,0 0-1,0 0 0,0 0 1,0 0 0,0 0 0,0 0 0,0 0 0,18 6 0,-18-6-1,0 0 0,0 0-1,0 0 3,0 0-2,0 0 0,-25 10 0,25-10-1,-33 11 2,9-3 0,-5-2 2,-8 4-3,-8-2 1,-13 5-3,-12-1 4,-10-2-4,-11 5 4,-7-3-5,-3 3 4,0-1-5,0 0 5,3 1-1,7-1 0,0 1 1,3-3-2,-2-2 2,-13 0-1,-8-1 0,-13-5 0,-10 2-1,-3 0 2,-3-2-1,0 2 0,2 1-1,2 1 2,7-2-1,-1 2 1,2-2 0,-3 1-2,-5-3 1,-2-2 0,0 2-1,7-2 1,1 2 1,9-2-2,8 2 1,6-2 0,8 2 1,-2-2 0,0 3 0,-4-3 0,-4-2-1,-2 2 2,-6-2-2,-2 0 2,-3-2-2,3 0 1,2 0 0,0-1 0,7-1 0,1 2 0,5 0 0,7 0-1,2 0 2,3 0-1,-1 2-1,3-2 0,-3 0 0,0-2 1,-1 0 0,1 0 0,1 2-2,-1-5 3,9 3-1,1 0 2,3 2-2,4 0 0,2 0 0,2 2 1,-4 2-2,0 2 0,-4 2 2,-1 0-3,-1 3 4,-4-1-2,-1 0-1,3 0 2,4 1 0,2-3-1,3-2 0,6 2 0,-1 0 0,4 0 1,0-1 0,-2 3-1,2-4 1,-2 2 0,3 0-1,3-4 1,4 2-1,5-2 0,3-2 2,7 0-2,2 0 1,2 0 0,0 0-1,-4 0 2,-3-2-2,3 4 0,0-2 0,2 0 0,2 0 0,4-2 1,6 0 0,8 2-1,21 0 0,-28-2 1,28 2-1,0 0 0,-19 0-1,19 0 0,0 0 1,0 0-3,0 0 3,0 0-2,0 0 2,0 0-2,0 0 1,-12 19-1,12-19 1,0 0 1,31 12-2,-1-8 3,18 0-1,20 0 1,16 1-2,23-3 1,18-2 0,17 0-1,17 0 2,9-2-3,5 0 1,8-1-1,0 3 2,4 3 0,7-1 0,5 0-1,7 2 0,6 2 2,6 0-1,2 2 0,2-1 1,-2 5-2,-8-4 2,-13 6-1,-5-5 1,-9-1-1,-8 2 1,-5-4-1,-3 3 1,0-7 0,-7 4 0,-2-6-1,1 4 1,-9-2 1,-4 0-2,-4-2 2,-2-2-1,-6 2-1,-1-6 0,-3 4 2,-7-4-1,-3 4 1,-11-3-2,-6 3 0,-5 0 1,-3 0 0,-7 4-1,-3-4 0,1 6 0,-2-2-1,5 7 3,-5-5-1,3 4-1,-7 0 1,0 0 1,-2 3-1,0-3-1,-3-2 0,-8 0-1,1-2 1,-2 3 1,-4-3-1,-5-2 0,-1-2 0,-5 2 1,-1-2-1,-3-2 1,-2 2-1,-4-2 0,1 0 0,-3 0 1,-2 0-2,4 0 2,-2 2 0,-2 2-1,0-2 1,0 4-1,-4-2 1,0 0-2,-4 2 3,-9 0-2,-1-2-1,-1 0 1,-18-2 0,31 6 1,-31-6-2,35 6 1,-14-6-1,3 5 2,1-1 0,2 0-1,-3 0 0,-1-2-1,-23-2 1,33 4-1,-33-4 1,21 6-1,-21-6 1,0 0 0,0 0 1,0 0-2,20 9 1,-20-9 1,0 0-1,19 8 0,-19-8-2,0 0 2,0 0-1,0 0 1,0 0-1,10 20-1,-10-20 2,-23 15-2,5-5 2,-7 0 0,-6 3-1,-10-1 0,-4 2 2,-9-1-1,-11-1-1,-7-2 0,-15 1 0,-7-1 0,-13-2 0,-7 0 2,-5 1-3,-2-1 1,1 0 0,3 2 2,-2 1-2,-3-3 1,-5 2-1,-13-2-1,-10 1 1,-6-3 1,-7-2-1,1 4-1,5-4 1,5 2 1,8 1-1,6-1 0,2 0 1,1 0 0,-7 0-1,-6-2 0,-7-2 0,-1 3 0,2-1-1,-1 0 0,5 0 1,2 2-1,4 0 0,-2 0 1,2 1 1,-4-1-1,0-2 1,0 0-1,0-4 1,-1 0 0,7 0 0,1-2-2,3 0 1,0 0 1,-2 2-1,-4 2 1,-2 0 0,-2 0 0,4-2 0,4 0 1,8-2-1,11-2 1,10 0-2,12-2 2,6 1-1,5-1 0,2 6 0,-7 2 1,-2 2 0,-7 3-1,-5 3 1,-4 2 0,6-2-1,4 3 1,6-5-1,9 0 2,8-4-3,10 1 3,8-3-1,7-4-2,3 4 3,7-2-2,0 0 0,2 2 0,2 2 1,2 0-1,2 2 1,4-2-1,4 0 0,2 0 1,7 0 0,18-4-1,-25 3-1,25-3 1,0 0 0,0 0 0,0 0 0,0 0-1,0 0 1,0 0 0,0 0-2,0 0 2,0 0 0,37 2-1,-2-2 0,12-2 1,15 2 0,16-3 0,19-1 0,14 0-2,15 0 1,9-2-1,18 0 1,5 0 0,13-1-3,10 3 4,6-2-1,10 0 1,11 0 0,4 2-1,4 0 2,-4 2 0,-4 2 0,-3 0-2,-1 2 2,-4 2-2,-3 0 2,-4 2 0,-1 0-1,3 2 0,1 1 0,-5 3 2,-6-2-2,-2 3 2,-10 1-1,-2-2 1,-11-1 0,-3-1-1,-7-2 1,-2-4-1,-4-2 0,-4 0-1,-5-2 2,-1-2-2,-6 2 2,-5-2-2,-4 2 7,-3 0-6,-5 0 0,-6 2 1,-5-2 3,-1 2-4,-4 0 4,-1 0-3,-5 3-3,-3-3 3,-3 2 3,-5 0-4,-2-2 0,-6 2 0,0-2 0,0 0-2,-2 0 2,0 0-1,-3 0 0,1-2 1,-4 2 0,-2 0-1,-5-2 1,-3 0-1,-5 0 1,-6-2 0,-4 2 0,-4-2 0,-4 2-2,-3-2 1,-3 2 1,-2 0 0,-3 0-2,3 2 0,-3 0 2,1 0-2,-19-2 2,31 3-1,-31-3 0,20 2 0,-20-2 0,0 0 1,19 2-1,-19-2 0,0 0-1,0 0 2,20 2-3,-20-2 2,0 0 0,0 0-1,0 0-1,0 0 1,0 0 1,0 0 0,0 0 0,0 0 0,0 0-1,0 0 0,0 0 2,0 0 0,0 0-2,-12 18 1,12-18-1,-37 13 1,6-5-1,-12 2 2,-13 0-4,-7 3 2,-14-1-1,-5 2-1,-12-1 1,-7-1 0,-10 3 0,-5-1 1,-11 0 0,-11 1-1,-12-1 2,-13-2-2,-5 3 0,-5-5-1,0 0 1,2-1-1,3-1-1,5-4 1,3 0-1,-1-2 1,5 2 1,0-2 1,-1 0-1,7 0 2,4 1-1,8 1 0,9-2 0,7 2 1,3 2 0,0-2-1,-1 2 1,-9 2 0,-7 1-1,-6-1 2,0 0-2,4 0 1,6-3-1,11-1 0,8-2 0,12-2 2,4 0 0,3 2-1,-3-2 1,-4 2-1,-4 0 1,-4 0-1,0 0 1,2 0-2,7 0 2,3 0-1,8-2 0,7 4 0,4-2 1,0 2 1,2 1-2,-4-5-1,-5 4 1,1-4 1,-1 2-1,5-4 1,2 2 0,6-2-2,4 2 1,4 2 0,5-2 0,-3 4 0,-2 0 0,-2 4-1,1 2 1,-5 1 0,4-1 2,0 2-1,4-3-1,5-1 1,5 0-1,5-2 1,2-2-1,2 0 1,-3-4-1,3 2 2,0 1-2,0-3 0,2 0 1,1 0-1,10 0 1,3 0 0,6 2-2,21-2-1,-24 2 3,24-2-2,0 0 1,0 0 0,0 0-1,-23 18 1,23-18-1,0 0 2,0 0-3,-23 17 2,23-17-1,0 0 2,-20 6-1,20-6 0,0 0 0,0 0-1,0 0 1,0 0 0,0 0 0,0 0-2,0 0 3,0 0-2,0 0 2,0 0 0,0 0-1,0 0 0,0 0 0,0 0 1,0 0-2,10 18 1,-10-18-1,0 0 3,0 0-2,-18 6 0,18-6 0,-29 7 0,29-7 0,-35 4 1,12-2 0,0 0-2,-1 0 2,1 0 0,1 0 0,1 2 0,-6 0 0,3 2-1,-1 3 0,4-3 1,1 0-2,1 2 2,19-8-1,-27 11-1,27-11 1,0 0-1,0 0 2,0 0-2,0 0 0,-18 14 0,18-14 2,0 0-1,0 0-1,0 0 1,0 0-1,-6 18 1,6-18-1,0 0 1,18 17-1,-18-17 2,35 16-1,-10-7 0,10 1 0,8-2 1,11-2 0,9-2-1,11 0-1,11-1 0,5-1 1,9 0-2,6 0 3,4 0-1,2-2-1,4 4 1,0 0-1,3 4 0,-1-2 0,0 3 1,3 3-1,-5 0 1,-4 5-1,-6-3 2,-4 1-2,-7-1 2,-1-4-1,-1 1 1,-3-5-1,1-4 0,5-2 1,2 0-2,3-2 4,5 0-1,2-2-1,4-1 0,3 1 0,-1 0 0,2 0-1,2 0 2,0 2-3,1-2 2,3 2-1,0 0 0,3 0 2,5 4-2,5-2 0,4 2-1,4 0 2,-2 0-2,0 0 1,-5-2 1,-3 0-1,-8 0 1,-7 0 1,-6-4-1,-2 2-1,-2 0 1,-4 0 0,2 2-1,-5 0 0,5 0 1,-4 2-1,-2-2 0,0 2 1,-3-2-1,-1 2 2,-5-4-1,3 2 0,-2-2-1,-1 0 2,1 2-1,-5-2 0,4 0 0,-3-3-1,-1 3 0,-3-2 1,-3 2 0,-4 0-2,-4 2 3,0 0-2,-4 0 1,-2 0 0,2 2 0,-3 0-1,-1-2 0,0 0 1,-7-2-1,-3 2 1,-5 0-1,-3 0 1,-5 0-1,-4-2 0,-4 2 2,-5-2-2,-1 2 1,0 0-2,0-2 2,-5 0-3,1 2 4,0 0-1,-3-2-1,-1 4 0,-1-2 0,1 0 0,-19 0 0,26 0 1,-26 0-2,0 0 1,25 0 0,-25 0 0,23-2 0,-23 2 1,31 0-1,-13 2 0,1-2 0,-1 0 0,-18 0 1,31 0-2,-31 0 3,21 0-2,-21 0 1,0 0 0,0 0-1,24-2-1,-24 2 0,21-2 1,-21 2-1,22 0 1,-22 0 1,23 0-1,-23 0 0,0 0 2,23-2-1,-23 2-1,0 0 0,0 0 0,0 0 0,20 0-1,-20 0 1,19-2 0,-19 2 1,27-4-1,-27 4 0,26-5 0,-26 5 0,23-2 0,-23 2 1,0 0-2,0 0 0,20-4 1,-20 4 1,0 0-1,0 0-1,0 0 0,0 0 1,0 0-1,0 0 2,0 0-1,0 0 0,0 0 0,0 0 0,0 0 0,0 0 0,0 0 1,0 0-1,0 0 0,17-22 0,-17 22 1,0 0-2,6-25 2,-6 25 0,4-23-1,-4 23 1,4-26-2,-4 26 1,4-27 0,-4 27 0,5-31 1,-5 31-2,2-31 3,-2 31-2,-2-31 1,2 31-1,0-28 1,0 28-1,0-25 0,0 25-1,-2-21 1,2 21 0,0 0 1,0-24-1,0 24 1,0 0-1,-3-25 2,3 25-1,-2-19-2,2 19 3,-2-20-3,2 20 2,0 0 1,-2-25-2,2 25 0,0 0 0,0-23 0,0 23-1,0 0 3,-4-20-2,4 20 0,-2-21 1,2 21-1,-2-20 0,2 20 0,0-19 1,0 19-1,-2-20-1,2 20 1,0 0 1,2-23 0,-2 23-1,0 0 1,2-23 0,-2 23 0,0 0 0,0-18 0,0 18-2,0 0 3,-2-21-2,2 21 2,0 0-2,0-18-1,0 18 0,0 0 0,0 0 2,-2-23-2,2 23 3,0 0-3,0 0 2,-2-20-1,2 20 1,0 0-1,0 0 1,2-19-2,-2 19-1,0 0 0,0 0-3,4-20 0,-4 20-10,0 0-18,0 0-71,0 0-48,0 0 0,0 0-6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10:48.922"/>
    </inkml:context>
    <inkml:brush xml:id="br0">
      <inkml:brushProperty name="width" value="0.4" units="cm"/>
      <inkml:brushProperty name="height" value="0.8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-2 20 1,'0'0'82,"0"0"15,0 0-8,0-18-32,0 18-3,0 0-8,0 0-6,0 0-8,0 0-5,0 0-4,0 0-1,-2 20-2,2-20 0,4 19-3,-4-19 2,8 31-3,-2-11 1,-2-1 0,3 3-5,-1 1 3,2 0-4,-2 1 0,4 1-3,-3-2 3,3 3-5,-4-1-1,4 4-1,-3 0-1,1 2 0,-2-3 0,2 5 0,-2-2-1,1 0 2,-3-2-2,0 0 1,0-1-1,2 1 1,-2 2-1,0-2 2,0 0-2,3 1 0,-3 1 0,2 2 1,-4-2 0,2 0-2,0 0 1,-2 0-1,0 0-1,0 1 2,2-1-1,-2 2 1,1 0-2,-3 0 3,4 0-2,-2 0 1,2-2 0,-2 2 0,-2-2 0,0-3-1,2 7 1,2-4-2,-4 2 2,0 4-1,-2-2 0,2 0-1,2 0 1,-2 0 1,0 0-3,0 0 2,0-2-1,0 2 1,0 0-1,-2 2 2,2 0-1,-4 2-2,2-2 3,0 0-1,0 0 0,0-2 0,0 0 0,2-2-1,0-2 1,0 2 0,0-3-1,2 3 1,-2-2-1,-2 6 0,2-4 5,0 2-2,0 0 2,0-2-2,0 0 2,-2 0-2,2 0 2,0-4-1,-3-1-3,3 3-1,0 2 0,0-2 0,-2 0 0,2 0 1,0 2-1,0-2 1,0 1-2,0 1 2,0-2-1,0 4 1,0-2-1,0 2 1,0 0-1,0-2 1,-2-2-1,2 0 0,0 0 0,-2-3 1,2-1-1,-2 0 0,0-3-1,2 1 1,-2 0 1,0-3 0,0-1-1,0 2 2,2-5-2,0 1 3,0-1-2,0 1 2,0-19 2,0 35-2,0-35 1,2 37-2,-4-21 3,2 5-2,2-3 2,-2 1-2,0-1-4,0-18 4,2 33-3,-2-33 2,2 23-2,-2-23-1,0 18 1,0-18 0,0 0 0,2 21 1,-2-21-1,0 0 0,0 0-1,2 21 3,-2-21-2,0 0 0,0 0 0,0 18 0,0-18 0,0 0 1,0 0-1,0 0-1,6 21 1,-6-21-1,0 0 1,0 0 0,0 0-1,0 0 1,0 0 0,0 0 0,0 0 0,0 0 0,0 0 0,0 0 0,0 0 0,0 0-1,0 0 2,0 0-1,0 0 0,0 0 0,0 0 0,0 0-1,0 0 2,0 0 0,0 0-1,0 0-1,0 0 1,0 0 0,0 0 0,0 0 0,0 0-1,0 0 1,0 0 0,0 0 1,0 0-2,0 0 1,0 0 0,0 0 0,0 0-2,0 0 2,0 0-1,0 0 0,21 8 2,-21-8-1,18-2 0,-18 2 0,27-6 2,-8 4-2,1-5 0,1 5 0,4-2-1,-5 0 2,5 2-1,-3-2 0,1 4 0,0-2-1,-1 0 2,-1 0-1,4 0 1,-1 0-2,-1 0 2,4 0-2,-3-1 2,1 1-2,0-2 0,4 2 2,-5 0-2,5 2 1,-2 0-1,-1 0 1,3 2-1,0-2 2,2 2-1,-2-2-1,4 0 0,-2 0 2,1 0-1,3-2 0,0 2 0,2-2-1,-2 2 2,2-2-1,0 2 1,0-2-1,0 2-1,3 0 1,-3 0 0,2 0 0,-2 2-1,4-2 2,-2 0-1,0 0 0,2-2 1,0 0-2,0 0 2,-1 0-1,-1 0-1,-2 0 0,-2 2 1,4 0-1,-2 2 0,0-4 0,2 2 1,2 0 0,2-2 1,2 2 0,3-2-1,-3 0 0,2 0 0,1 4 1,-1-2-1,0 2 0,3 0 0,-3 0 0,2 0-1,1 0 2,1 0-1,1-2 0,1 0 0,-2 0 0,3-2 1,-1 2-1,-1 0 0,-1 0 0,-3 0 0,-1 0 0,-2 0-1,0 0 0,1 0 0,-3 2 1,4-2 0,3 0 0,1 0 1,0 0-2,3 0 1,1 0 1,3 2-1,0-2-1,1-2 2,1 2-2,6-2 1,-2-2 0,3 0 0,5 0 1,0-3-1,3 3 1,-3 0-1,0 0 1,0 2-2,2-2 2,0 2-1,-4 0-1,4 0 2,2-2-1,-2 2-1,0-3 1,-2 3 0,0-2 0,-2 2 0,0-2 1,-4 2-2,-1 0 1,1 0 1,-2 2-1,2-2 0,-2 2 0,-3 0 0,1 0 0,0 0 1,-1 0-1,1 2 1,2-2-1,0 0 0,2 0-1,-1 0 2,3 0 0,4 2-2,-4-2 1,2 2 0,-2 0 1,0 2 1,2-4-1,-4 2-2,2 0 2,-3-2-1,3 2 0,0-2 0,0 0 1,0 0-2,2 2 1,0 0 0,-2-2 1,0 5-1,2-1-1,-5 0 1,1-2-1,-2 0 2,-2 2-2,-3-4 2,3 2-1,0-4 0,-3 2 1,3-2-1,2 2-1,0 0 0,1 0 1,-5 0-1,0 0 1,-5 2 0,-3-2-1,-5 2 2,0 0-1,-3-2 0,-1 0-1,2 0 2,-4 0-1,2 0 0,1 0-1,-3 0 2,-2 0 0,-4 2 0,-2-2-1,-2 0 0,-5 2 2,-1-2-2,-4 2 0,-1-2 0,-20 0 0,31 0-1,-31 0 2,29 0-1,-29 0 0,27 0 0,-27 0 0,28 2 0,-28-2-1,25 0 2,-25 0-2,23 0 1,-23 0-1,18 2 1,-18-2 0,0 0 0,27 0-1,-27 0 0,20 0 1,-20 0-2,25 0 3,-25 0-1,25-2 0,-25 2 1,29 0-2,-29 0 1,28-2-1,-28 2 2,27-2-2,-27 2 0,25-2 0,-25 2 0,0 0 1,25-2 0,-25 2 1,0 0-1,18-2 0,-18 2-1,19-4 2,-19 4-1,20-2 0,-20 2 0,21 0-1,-21 0 1,0 0 0,22-2 0,-22 2-1,0 0 0,19-2 0,-19 2 1,0 0 0,20-4-1,-20 4 0,21-4 0,-21 4 0,19-7 0,-19 7 2,0 0-2,24-4 1,-24 4 0,0 0-1,0 0 1,0 0 0,19-10 0,-19 10 0,0 0-1,18-10 0,-18 10 1,0 0 0,23-13 1,-23 13-1,0 0 0,20-8 0,-20 8-2,0 0 2,0 0 0,21-10 0,-21 10-1,0 0 1,0 0 0,23-21-1,-23 21 2,0 0-2,0 0 1,20-18 0,-20 18 1,0 0-2,0 0 2,10-19-2,-10 19-1,0 0 2,7-16-2,-7 16 2,0 0-3,0-27 3,0 27-3,0 0 2,-4-23 0,4 23 0,0 0 0,-9-26-2,9 26 3,-6-23-2,6 23 1,-10-23 1,10 23 1,-10-22-1,10 22 1,-13-21-1,13 21 0,-12-22 0,12 22 1,-8-21-1,8 21-1,-9-23 1,9 23-1,-4-22 2,4 22-1,-4-21 0,4 21 0,-4-20-1,4 20 1,-4-23-1,4 23 2,-6-31-2,6 31 2,-8-33-1,6 13 0,2 20 0,-7-35 1,7 35-1,-6-33 0,6 33-1,-8-27 1,8 27-1,-8-27 1,8 27 0,-9-26 0,9 26 0,-6-27-1,6 27 2,-4-27-1,4 27 1,-2-18 0,2 18-2,0-21 1,0 21 1,-2-19 1,2 19-2,0 0-1,0-26 1,0 26 0,0-19 0,0 19 0,0 0-1,2-22 0,-2 22 1,0 0 1,2-21-2,-2 21 1,0 0 0,4-21 0,-4 21 0,0 0 0,0 0 0,2-22 1,-2 22-1,0 0 0,0 0-1,0 0 2,-2-21 0,2 21-1,0 0-1,0 0 1,-2-18 0,2 18 0,0-19 2,0 19-1,2-20-1,-2 20 2,0-31-2,0 31 0,2-33-1,-4 14 2,2 1-2,0-3 0,-2 3 1,2-3-1,-2 1 2,4-5-5,0 0 5,-2-2-5,4 3 5,-2-5-5,1 2 5,-1-4-3,0 1 1,-4-1 2,0 0-2,-3-2 2,1-4-1,0-2 0,-2-2-1,2-3 2,0 3-1,0-4 2,2 2-2,0 0 0,0 2-1,-1-1 4,1 3-3,0 0 0,2 0 1,-2 2-2,2 0 2,-2 0-1,2 2 0,2 2 0,-2 0 0,0 4-1,0 1 0,2 3 0,-2-2-1,-2-2 2,0 1-2,2-3 1,0 2-1,-2-2 2,2 0-1,-2 0 1,2 3-1,0 3-1,-2 0 2,0-2 0,0 3 0,0-3 0,0-2 0,0-2 0,0 1 0,0-1 1,2 2-1,0 0 0,-2 2-1,0 1 2,-1 1-1,1 6 1,-2-3-1,2 3 0,0 1 1,-2-5 0,2 3-1,-2 1-1,2-2 2,0-1-1,2 22 0,-6-33-1,6 33 1,-4-27 1,4 27 0,-5-25 0,5 25-1,-4-24 0,4 24 0,-4-27 1,4 27-1,-4-27-1,4 27 1,-6-24 0,6 24-1,-4-21 1,4 21 0,-4-18 0,4 18 1,0 0-1,-7-25-1,7 25 1,0 0 0,-4-21 1,4 21-2,0 0 1,0 0-1,0 0 1,0 0 0,-2-18 0,2 18 0,0 0-1,0 0 2,0 0-1,0 0 0,-2-19-1,2 19 2,0 0-2,0 0 2,0 0-1,0 0 0,0 0 0,0 0-1,0 0 2,-10-18-2,10 18-1,0 0 1,0 0 1,-21-6-1,21 6 1,-18-3 0,18 3 0,-27-2 0,9 2 1,18 0 0,-37 0-1,16 0 0,-2-2-3,3 2 4,-3 0-1,1-2 0,1 2 0,2-2-1,1 2-1,-1 0 1,1 0 4,-1-2-4,1 0-1,18 2 2,-35-2-3,16 0 3,-1 0 0,-1 0 1,1 0-5,-1 0 7,-1 0-5,-3 2 3,2 0-1,-4-2 0,3 2 0,-5 0-1,0 0 2,-2 0-5,0 0 5,3-2-2,-5 2 3,2 0-2,-2 0 0,0 0 0,0-2 0,0 2 1,-2-2-1,-2-1 3,2 1-5,-2 2-4,2-4 6,2 2-1,0-2 1,1 2-3,-1-2 3,-4 2-5,0-2 5,-5 2 3,-1 0-4,0 0 0,-4 2 3,4 0-2,-1 2-1,5 0 1,2 0 0,4-2 1,4 2-2,3-2 1,-5-2-1,-2 2 1,-2-2-1,0 0 2,-4 0-2,2 2 0,-4-2 2,4 2-2,0 0 1,2-3 0,0 3 1,0 0-2,0-2 2,-2 2-2,-2-2 1,-2-2 0,-1 2-2,-1-2 2,0 0-1,-2 0 2,4 2-2,-5-4 2,5 4-1,2 0-1,-2-1 2,2 1-1,0 2 0,2-4-1,-2 2 2,-2 0-3,-1 0 2,-1-2 0,-4 2-1,0 0 2,-3 0-2,1 2 1,2-2-1,-1 2 1,-1-2 0,4 2 0,-1-2-1,-1 2 1,0-2 0,-3 0 0,-1 2-1,-5-3 1,1 3 1,-3-2-1,1 4-1,-1-4 1,0 4 0,1-2 0,1 0 0,1 0 0,1 3-2,-3-3 2,-1 2-1,0 2 1,-1-2-1,-1 2 1,-2-2-1,1 0 3,-1 0-3,0 0 2,5-2-1,-1 0 0,3 0-1,1-4 0,1 4 2,-1-2-2,-4 0 1,3 0-1,-5 0 1,1 0 1,-1 0-2,0-2 0,1 4 0,1-3 1,7 3-2,-3 0 2,3 0 0,-3 3-1,5-1 1,-3 2 1,1-4-2,-2 4 0,-1-4 1,-2 2 0,-1 0-2,-1-2 1,-1 2 1,3-2 0,1 2 0,-1-2-1,5 0 1,3 0-1,1-2 2,4 2-1,2-2-1,-7 2 1,1 0 1,0 0-1,-5 0 0,-1 0 0,-1 2-1,1-2 1,-1 2 0,1-2 0,3 0 1,1 0-1,4 0 1,0-2-2,1 2 2,1-2 0,0 2-2,2 0 1,-7 0-1,5 0 1,-4 2 0,2-2 1,-1 0-2,1 0 1,0-2 1,2 2-1,2-2 0,-1 0-1,1 0 1,2 0-2,-2 0 3,0 0-2,2 2 2,0 0-1,0-2 0,0-1-1,2 3 1,2-2 0,2 2-1,-2-2 2,2 0-2,0 0 1,2 0 0,0 2 1,0 0-1,3 0 0,-1 0 0,0 0 0,0 0 0,2 2-2,-1-2 3,-1 2 0,2-2-1,0-2 0,1 2-1,1 0 1,2 0 1,1-2 0,1 4-2,3-2 1,18 0-1,-33 4 1,33-4 0,-27 4-1,27-4 1,-25 3 0,25-3-1,-22 2 1,22-2-1,-23 2 1,23-2 0,-23 0 1,23 0-2,-20-2 0,20 2 1,-19-2-1,19 2 2,-18 0-1,18 0 0,-19-3 0,19 3 0,-22-2 0,22 2 0,-23 0 0,23 0 0,-21 0 0,21 0-1,-26 0 0,26 0 3,-23-2-2,23 2 0,-19 0 1,19 0-1,0 0-1,-20-2 2,20 2-1,0 0-1,0 0 2,0 0-2,0 0 1,0 0 0,-19 2 0,19-2-1,0 0 0,0 0 0,0 0-2,0 0 2,0 0 0,0 0 0,-6 25 1,6-25-1,0 23 1,0-23 0,-2 31-3,2-31 3,2 37 2,0-17 1,0 1-1,0 3 1,0-5 0,5 6 1,-3-3 1,2 3-2,-2 0-3,2-3-1,-2 1 0,5-1 2,-1 1-3,-4 0 2,4-3-1,-2 1 0,2 2 2,-1-5-1,-7-18 1,14 37-2,-14-37 1,6 33-3,-6-33 5,6 33-2,-6-33-1,5 35 2,-5-13-2,2-3 1,-2 2-1,2 1 2,-2-3-2,0 1 2,0-1-1,0-19 1,-2 33-1,2-33 0,-5 26 1,5-26 0,0 27 0,0-27-2,-2 23 1,2-23-1,0 20 2,0-20-1,2 21 0,-2-21 0,0 21 0,0-21 0,3 18 0,-3-18 0,0 0 0,2 23 1,-2-23-1,0 0 1,0 0-1,0 0 1,14 18 0,-14-18-1,0 0 2,27 8-3,-27-8 2,33 5-2,-15-3 3,5 0-1,1 0-1,3-2 1,2 0-1,4 2 0,2-4 0,4 2 2,4-2-3,0-2 3,3 1-2,-3-1 2,0 2-1,0-2 0,5 2 0,-3-4-2,-2 4 0,6-4 0,1 0 2,1-1-2,7-1 1,-1 2 1,3-4-1,2 4 1,-3-3 0,-1 5-2,0 0 0,-5 0 2,1 2-2,-3-2 0,0 4 1,1-2 0,1 0-1,1 0 2,3 0-2,-3 0 0,1-1 2,1 3-2,-5-2 2,-3 0 0,-5 2-1,0 2 1,0-4-1,1 0-1,1 2 1,6-2 2,1 2-3,5-4 0,3 2 0,2 2 2,1 0 0,-1 2-1,-4-2 0,-7 4-1,-1-2 3,-3 0-3,-2 0 1,-2-2-2,3 0 3,1 0 0,6 0-1,1-2 0,8 2-1,1 0 2,5-2 0,2 2-1,-2 0-1,2 2 2,-2-4-1,-2 2 1,2 0-1,-3 0 0,-1 0 2,2-2-1,2 2 0,2 0-1,6 2 1,0-2-1,2 2 2,2 0-3,1 3 1,1-1 1,-4-2-1,0 2 0,0 0 1,1 0 0,-7-2-1,0 0 1,2 0-1,-2-2 1,0 0-1,4 0 0,-4 0 0,2-2-1,2 4-1,0-2 2,0 0 0,0 0-1,0 0 2,-1 0 0,-3 2-2,2 0 2,-2-2 0,-2 0 0,2 0-2,-5 2 1,3-2 0,0 0 0,-2 0 1,-2 0-1,2-2 1,0 2-2,0-2 2,0 0-1,-1 2 1,1-2-2,0 0 1,-2 0-2,0 2 2,-2 0 0,-3 0 0,1 0 1,-2 0-1,-1 2 0,-1-2-1,0 2 3,-3-2-3,-1 2 1,-3-2 0,-2 0-1,-1 0 1,-5 2 0,-2 0-1,-2-2 0,-2 2 3,-6 0-2,2 0 0,-2 1 0,0-1 1,-3-2-1,1 0 1,0 0 0,-2 0-2,2-2 1,-1 2-1,-3-3 2,4-1-1,-4 2-1,-1 0 2,-1 0-1,-3 0 1,-1 0 0,-19 2 0,33-2-2,-33 2 2,29 2-1,-29-2 0,24 4 1,-24-4-2,29 6 2,-29-6-2,29 11 1,-29-11-1,27 8 2,-27-8-2,24 12 1,-24-12-1,23 15 0,-23-15 3,23 16-3,-23-16 1,24 17-1,-24-17 2,27 16-2,-27-16 1,25 16 0,-25-16-1,24 17 1,-24-17 1,23 18-1,-23-18 0,23 21 0,-23-21 0,20 23-1,-20-23 2,17 24-1,-9-5 0,-8-19 0,12 31 1,-12-31-1,11 31 1,-11-31 1,10 30 1,-4-11-2,-6-19 1,12 31-1,-12-31 0,11 35 1,-7-17-1,0 1-1,2-1-1,0 1 1,-2-1-2,-4-18 3,9 35-1,-9-35 0,8 37 0,-8-37-1,4 37 1,0-18 0,-2 1 0,2 1 0,-2 0 1,2-1-1,-2 1 1,-2-21-2,7 37 2,-7-19-1,0 3 1,0-3-2,-2 1 1,-1-1 0,3-18-2,-2 35 4,2-35-2,-2 27 0,2-27 0,-2 21 0,2-21 1,0 0-1,-4 22 0,4-22 0,0 0 1,0 0-1,0 0 1,0 0-1,-22 15 0,22-15 1,-21 2-1,21-2 0,-35-6-1,12 6 2,-5-5-1,-3 1 2,-4-2-3,-2 0 1,0-2 1,-2 2-1,-3-3-1,5 1 0,0 0 1,-2-2-2,0 1 3,0 1-2,0 0-2,-2 0 3,2-3 0,-2 5 0,0-2-2,4 4 2,0-2-1,0 0 2,2 1-1,0 1 0,0 2-1,-2-2 1,0 0 0,-5 0 0,1 2-1,-2-2-1,2 2 3,2 0 0,0 2 0,4-2 0,2 2-2,2 0 2,0 0 0,2 0 0,-4 0-2,3 0 1,-5-2 0,-4 4 0,6-2 0,-4 0-1,2 0-1,0 2 2,0-2 0,2 2-2,0 0 2,0 0 0,-4-2 1,0 2 0,0 0 1,-2-2-3,-2 4 1,-3-6 0,3 4 0,0-4 0,0 4-2,2-2 2,-2 0-1,0 2 2,-1-2-2,1 6 1,-4-4 0,-2 5-1,-3-3 1,3 0 0,-4 2 1,1-2-1,1 2 0,2-2 0,1 0-1,1 1 0,0-1 1,0 2 1,-3-4-2,1 4 1,-7-2-1,-1-2 1,-3 2 1,-1 0-1,-1 3 1,-2-3-2,3 0 1,-1 0-1,0-2 0,5 2 1,-5-2 0,-4 0 0,-4 0 0,-4 0 0,-2-2 0,-4 2 0,2-2 1,-2 5-1,0-3-1,6 0 1,4 2 0,0-4 0,4 4 0,0-2 1,1 0-2,-3 0 0,0 2 1,-4-4-1,0 2 1,-2 0-1,0-2 1,2 2-1,2-2 2,-2 2-1,2-2-1,3 2 1,-1-2 0,0 0 0,0 3 0,0-3 0,0-3-1,3 3 2,-1-2-1,4-2 0,-1 0 1,-5 2-1,0-2 0,0 2 0,0 2 1,0 0-1,5 0 0,-1 0 1,2 0-1,7-2-1,-1 0 1,3 0 0,2-2 0,-5 0-1,-4 4 1,-1-3-1,-1 1 1,-2 2 2,3 0-1,-1 0-1,3-2 1,1 0-1,5 0 0,3-2 0,1 0 0,4 0-2,-3 0 2,1 2 1,2-2-3,0 2 3,0 0-2,-1 2 1,1-3 0,-2 6 1,2-6-1,2 1-1,-1 0 1,3 0 1,0 0-1,2-2 0,0 2 0,2-2-1,2 2 0,-2 2 0,0 0 2,5 2-2,-1-2 2,4 4 0,2-4-2,3 2 1,-1 0 1,23-2-1,-35 2-1,17-2 1,-1 0-1,-4 0 0,1 0 1,-3 0 0,0 0-1,1 0 1,1 0 0,-2 0-1,5 0 1,-1 2 0,3-2-1,-1 2 1,1 0 2,-1-2-3,1 2 2,-1-2-2,-1 3 0,-1-3 3,3 2-3,-3-2 1,0 0-1,3 0 2,-3 0-1,21 0 0,-33 2 1,33-2-3,-28 4 3,28-4-1,-25 4 0,25-4-2,0 0 4,-21 6-2,21-6-1,0 0 1,0 0-1,-18 23 1,18-23 0,-8 20-1,8-20-1,-11 29 3,11-29-1,-8 35-1,4-16 1,0-1 0,2 1-1,0 1 1,2 3 1,0-1-2,-2 1 1,2 4 0,0-3 1,2 3 0,-2-2 0,2 2-1,0-1-2,4-3 2,-2 2-1,2-1 5,-2-1-4,1-2 6,1-1-5,-4 3 5,-2-23-3,6 35 3,-2-17-3,-4-18-3,2 33 0,-2-33-1,0 35 1,0-35-1,0 31 2,0-31-2,-2 27 2,2-27-2,-2 26 2,2-26-1,-2 25 0,2-25 1,-2 25-2,2-25 2,-2 25-1,2-25-1,0 22 2,0-22-2,0 19 2,0-19-1,2 18 1,-2-18-2,0 0 2,4 19 0,-4-19-1,0 0 0,0 0 0,10 22-1,-10-22 1,0 0 0,17 21-1,-17-21 1,16 18-1,-16-18 2,21 19 0,-21-19-1,26 16 0,-26-16 0,27 17 1,-27-17-1,29 10 0,-10-6 0,-1 0 1,3-2-1,1-2 1,3 0-1,0-2-1,1 0 1,5-2 1,0 2-2,0-2 1,-2 2 1,0-2-2,1 2 2,1-2-1,2 4 0,-4-4 0,2 1 0,-2 3 0,1 0-2,-1 3 4,-2-1-3,0 0 1,0 0 0,-1 0-1,1 0 2,0 0-1,2 0 1,-5 0-3,3 0 2,-2 2 0,1-2 0,-1 4 0,0-1-1,2 3 1,-5-2 0,5 0 1,2 0-1,-3 0 0,1-1-1,0-1 1,2 0 1,2 0-1,-1 0 0,1-2 0,0 4-1,0-2 1,2 3 0,0-3 0,-2 2-1,4-2 0,0 0 1,2-2 0,4 2 0,-2-2 0,4 0-1,0 0 1,3 0 0,-5 3 0,2-1-1,0 0 1,2 2 0,1-4 0,1 2 1,0 0-1,5-2-1,1 0 2,3 0-1,-3 0 0,1 3 0,1-1 0,-1-2 1,1 2-2,1-2 2,-3 0-1,5 0 0,2-2-1,3 0 2,5 0-1,6 2-1,4 0 2,3 0-1,5 2 0,2 0 1,5 1-1,4 1 0,1 0 1,1-2-1,0 2-1,4-2 2,-2 0 0,-1 1 0,-3-1 0,0 0-2,-7-2 1,-1 0 0,-5 2 1,-4-4-1,-4 2 0,3-2-1,-7 0 3,0 0-1,-7 0 0,-1 0 0,-2-2 0,-2 0-1,-1 0 0,-5 0 0,1 0-1,3 0 2,2 0-1,-1-2-1,1 1 0,2-1 1,-3 2 2,1-2-2,-5 0 0,1 0-1,-5-2 2,3 2 0,-1 0-1,-1 1-1,1-1 0,3 0 2,1 2 0,3 0 0,4 2-2,-2-2 2,1 0 0,-1 0 1,2 2-1,-2-2-1,1 2-1,-3-2 0,-4 0 1,-1 0 0,-1 0 1,-5 0-2,-2 0 2,1-3-2,-3 3 2,0-2-1,-2 2 1,-2 0-1,3 0 0,-1 0 0,-2 0 0,0 2 1,-2-2-1,0 0 1,0 2-1,2 0 1,1 0-2,-1-2 1,0 2 0,0 0 0,0 0 1,-2-2-1,-2 2 1,0 0-1,-2-2 1,0 0-1,0 0 0,-2 2-2,-2-5 1,0 5 0,0-4 0,-5 2 1,1 2 0,2 0 0,-4-2 0,-1 0 0,5 2 1,-4-2-2,2 2 1,1-2 0,-1 0 0,2-2-1,-2 2 2,2 0 0,-5-2 0,1 6-1,-5-6 0,1 4 0,-2 0-1,-19 0 0,32-4 1,-32 4-1,27-3-1,-27 3 2,27-6 1,-27 6-1,23-4 0,-23 4 1,20-4-1,-20 4 0,0 0 1,25-4-2,-25 4 1,0 0 0,24-8 0,-24 8 1,19-4-1,-19 4 0,0 0-1,23-13 2,-23 13-2,0 0 2,0 0-1,16-20-1,-16 20 0,0 0 0,8-23 1,-8 23-1,0 0 0,9-21-1,-9 21 1,0 0 1,10-20 0,-10 20 1,0 0-1,0 0 0,0 0 0,8-23 0,-8 23 0,0 0 0,4-20 0,-4 20 0,0 0 0,6-25 0,-6 25 0,0 0 0,0 0-1,0 0 2,9-18-1,-9 18-1,0 0 2,0 0-2,0 0 2,0 0-1,-9-19-1,9 19 1,0 0 0,0 0 0,0 0-2,-8-21 3,8 21-2,0 0 2,0 0 0,0 0-1,-20-14-1,20 14 0,0 0 2,0 0-3,-19-10 3,19 10-3,0 0 1,-21-6 0,21 6 0,-22-5 1,22 5 0,-25-6-1,25 6 0,-31-8 2,31 8-2,-29-8 2,29 8-1,-30-6-1,30 6 1,-33-7 0,14 5 1,-1 2-2,-3 0 1,0 0 0,-3-2 0,-1 0 0,0 2-1,-2-2 1,5-2-2,-3 2 2,2-2-1,-1 2 1,1-2-1,0 2 2,-2-2-1,3 2 0,-3 0 0,0-1-1,-4 1 1,1 0-2,-3 0 0,-6 2 1,-1-2 0,-1 0 1,-4 0-1,-4 0 2,1 2-1,-1-2 0,-2-2 0,3 2 0,-1 0 0,-1 2-1,3 0 0,0-2 0,-3 2 0,-1 0 1,-2 0 0,-3 0 1,-4 0-2,1-2 1,-3 2-1,2 0 1,1-2 0,1 2-1,3 0 2,1-2-3,1-1 1,3 1 1,-3 0-1,-1 2 1,-1-4-1,-1 0 2,1 2-2,-1 0 2,1 2-2,-1-2 1,5 0 0,1 2-1,1 2 0,1-2-1,3 2 2,-2 0-1,0-2 2,-1 2-1,-3-2 0,-5 0 0,1 0 1,-5 0-1,0-2 0,-1 2 0,3 0-2,3-2 3,1 4-2,7-2 2,2 2 0,3 0-2,3 0 1,0 0 0,-2 2 0,-4-4 0,0 2 0,-3 1-1,1-3 1,2 0 0,-3 2 0,5 0 0,2-2 1,4 0-1,-2 0 0,-2 0-1,-2 0 1,-3-2 1,-3 0-1,0 2 0,-3-3 0,1 3 0,3 0 0,5 0 0,4 0 0,2-2 0,2 2 0,2-4-1,0 2 2,-4-2-2,-4 0 2,-6 0 0,-3 0-1,-3 0 0,-1-2 0,-1 3 1,-1-1-2,3 0 1,1 0-1,3 2 2,0-4-2,-1 2 1,1 0-1,0 0 0,-3-1 2,1 1-2,-1 2 2,5-2-2,2 4 2,2-2 0,3 2-1,3-2 1,5 0-2,3 2 2,0-4-1,0 2 1,-4 0-1,-2-2 1,-6 2-1,-2-3 0,-4 3 1,-3 2-1,1-2 1,-1 4-1,1-2 0,6 2-1,4-2 1,0 0 0,4 0 1,-2 0 0,0 0-2,-2-2 0,-5 0 2,-1 2-1,-2-2 0,2 2 2,-3-2-4,3 0 3,2 2 0,4-2 0,2 0-1,2 0-1,2 0 2,-2 0-2,0 0 3,0 0-3,-4-2 1,0 2 0,-2 2 0,-3-2 1,1-1-1,0 1 0,0 0-1,2-2 2,-1 2-1,1-2 1,0 2-1,0 0 1,2 0 0,4 0-2,0 2 2,4-2-1,0 2-1,5 2 1,1-2 2,2 0-3,3 2 2,-3-2 0,0 2-1,1-2 0,-3 2 0,0-2-1,1 2 0,-1-2 1,2 0-1,1 0 3,-1 0-2,3 0 0,1 0 0,19 0 2,-33 0-1,33 0-2,-27 4 1,27-4-1,-24 6 3,24-6-2,-21 4 1,21-4-1,0 0 0,-22 9 1,22-9-1,0 0 0,0 0-1,0 0 2,-19 4-3,19-4 1,0 0 1,0 0 0,0 0 0,0 0 0,0 0 0,0 0-2,0 0 1,0 0-5,0 0-3,0 0-7,0 0-15,0 0-29,-2 18-95,2-18-3,21 17-2,-21-17-3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35:43.577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8EF55E9B-93D2-4785-A380-ED24C56D31E5}" emma:medium="tactile" emma:mode="ink">
          <msink:context xmlns:msink="http://schemas.microsoft.com/ink/2010/main" type="inkDrawing" rotatedBoundingBox="978,11043 1046,12390 1032,12391 963,11044" semanticType="callout" shapeName="Other">
            <msink:sourceLink direction="with" ref="{9F5421D4-5D38-4E79-BD3B-85C16480233A}"/>
            <msink:sourceLink direction="with" ref="{DE840DF6-5F71-4376-9540-B78885A63ACF}"/>
          </msink:context>
        </emma:interpretation>
      </emma:emma>
    </inkml:annotationXML>
    <inkml:trace contextRef="#ctx0" brushRef="#br0">94 1203 28,'-5'-26'39,"2"7"-3,3 19 3,-1-16 0,1 16-3,4 31-6,0 3-1,0 14-5,0 11-2,-2 9 4,2 6-8,2 6-6,-1 3-3,-2 0 0,1-5-3,0-1 2,1 2-2,-1-2-6,0 0 1,-3-1 0,1-2-2,-1-9 1,0-8-7,2-8-11,-3-11-7,4-12-6,-4-12-23,0-14-39,8-14 3,-5-11-4</inkml:trace>
  </inkml:traceGroup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11:09.496"/>
    </inkml:context>
    <inkml:brush xml:id="br0">
      <inkml:brushProperty name="width" value="0.4" units="cm"/>
      <inkml:brushProperty name="height" value="0.8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78 133 6,'0'0'81,"-19"0"2,19 0-19,0 0-5,-6-21-4,6 21-3,0 0-5,0 0-9,0 0-5,0 0-8,0 0-4,0 0-2,0 0 0,0 0 3,19 4 0,-19-4 2,29 0-3,-7 2-1,-22-2-2,43 0-2,-18-2-4,6 2-1,0 0-1,4 0-2,-2-2 0,6 2-1,4-4 0,0 2-1,4-2-1,1 2 0,1 0-1,1 0 0,-1 2-1,0 4-1,-1 0 0,-1 0 1,-4-2-1,-2 2 2,0-4 0,3 2-1,-1-4 1,-2 0 0,0 0-1,2 0-1,-2 0 1,-2 0-1,1 2-1,1-2 2,2 2-2,0-2 1,4-2 0,1 2 0,1-2 0,3 1-1,-3-1 0,-4 2 0,-2 0-1,-6 2 1,0 0 0,-4 2-1,0-2 1,2 0-1,2 2 0,0-4 0,4 2 1,-1 0-1,1-2 1,0 2-1,2-2 0,-4 0 1,-2 2 0,-2 0-1,-2 0 1,2-2 0,0 2-1,-2-2 1,0 2 1,2 0-2,4 0 1,2-2 0,0 2-1,2-2 1,-2 0-1,1 0 1,-5 0-1,0 2 0,-6-2 1,-1 2-1,1 0-1,0 0 3,0 0-3,4-2 1,2 2-1,0-2 2,2 0-1,0 2 0,0-3 0,0 1-1,0 0 2,-4 2 0,2-4-1,2 2 1,3 0 0,3-2-1,4 2 0,3 0 0,1-2 1,3 2-1,-3 0-1,-1 0 0,-3 2 1,0-2 0,-1 2-1,-3-3 2,0 1 0,0 2-2,1-2 2,5-2 0,1 2-2,1 0 1,1 0 0,3 0 0,-1 0 0,1 2 0,1 0 1,-3 2-1,-3 0 0,3-2 1,-3 2-1,3-2 1,-1 0-1,1 0 1,1 0-1,2-2 0,1 2 1,-3-2-1,-1 4 1,-1-2-1,-1 2 2,-3 0-3,1 0 1,-2 0 0,-1 0 0,3 0-1,1 0 2,-3 1-1,2-1-1,1 0 1,-3 2 1,3 0-1,-3-2 1,0 2 0,1 2-1,-3-4 0,-2 2 0,3-2 1,1 1-1,-2-1 1,1 0-1,-1 0 0,-2-2 1,5 4-2,-3-2 2,0-2 0,3 2-1,-3 0 0,0 0 0,1-2 0,1 2 0,-4-2 1,2 2-1,1 0 0,-3-2 1,0 2-1,-2 0 0,1-2 1,-1 0-1,0 0 0,0 0 0,0-2-1,3 0 2,-1 0-1,0 0 0,-4 0 0,3 2 1,-7-2-1,2 2 1,0 2-1,0-2 0,0 0 0,0 0 0,2 0 1,-2 0-1,0-2 0,0 0 1,-4 2-1,0-2 1,0 0-1,0 2 1,4-2-2,-2 2 1,3 0 0,-1-2 0,4 2 1,-2-2-2,0 0 1,0 2-1,-4-2 2,0 2-2,0-3 2,0 3-2,-2 0 2,0 0-2,0 0 1,0-2-1,2 2 1,0 0 2,-2-2-2,-2 0-1,0 0 0,-2 0 1,-4 0 1,2 2 1,-3 0-2,3-2-2,0 2 2,0 2-1,1-2 1,1 0-1,2 2 2,-4-2-2,2 0 2,-4 0-1,-3 0 0,1 0 0,0-2 0,-1 2 0,-1-2 0,6 0-1,-2 0 0,1 0 2,-1 0-2,2 0 0,-2 0 1,-3 0 1,1 2-1,-4 0 0,-1-2 0,-1 2-1,-1 0 2,1-5 0,-1 5-1,-18 0 1,35-4-1,-16-2 0,-19 6 0,33-2 0,-33 2 1,28 0-2,-28 0 3,29 0-2,-29 0 1,25-2-1,-25 2 1,27-2-1,-27 2 1,24-2-1,-24 2 0,23 0-1,-23 0 2,18 0 0,-18 0-3,0 0 3,27-2-3,-27 2 3,0 0-2,21 2 0,-21-2 0,0 0 1,0 0 2,20 0-2,-20 0 0,0 0-1,0 0 4,0 0-3,0 0-2,0 0 1,0 0 1,0 0-1,0 0 2,0 0-1,0 0 0,0 0 0,0 0 0,0 0 1,0 0-3,0 0 3,0 0-2,0 0 1,0 0-1,0 0 1,0 0 1,0 0-2,0 0 1,0 0-1,0 0 2,0 0-2,0 0 0,0 0 1,0 0-1,17 21 1,-17-21 0,0 0 0,0 0-1,4 22 3,-4-22-2,2 19 1,-2-19-1,2 24 2,-2-24-2,0 25 1,0-25-1,0 31 0,0-31 0,-4 31-1,2-13 2,2-18-2,0 35 2,0-16-1,0-1 1,0 1-1,2 1 0,-2 1 2,2-3-1,-2 3-2,0 0 1,2-3 1,-2-18-1,0 31 1,2-13-1,-2-18-1,0 33 1,-2-14 0,2-1 0,-2 1-1,2 4 2,-2-3-2,2-1 3,-2 1-1,2-1-1,-2 1 1,0 1 0,0-3 0,2 3-1,-2-3 0,2 1 1,0-19-1,-4 33 1,4-33 0,0 27-1,0-27 1,-3 20 0,3-20-1,-2 21 1,2-21-2,-2 20 3,2-20-3,-2 21 3,2-21 0,-6 21-3,6-21 3,-8 18-3,8-18 2,-8 19-2,8-19 2,0 0-3,-9 24 2,9-24 0,0 0-1,-6 23 2,6-23-1,0 0 0,-2 22 0,2-22 1,0 0-1,-4 29-2,4-29 2,-2 21-2,2-21 1,-2 27-3,2-27 2,0 28-3,0-28 4,0 23-2,0-23 1,2 25 0,-2-25 2,2 26 1,-2-26-1,2 27 1,-2-27-1,4 33 1,-4-33-1,4 33 1,-4-33-1,5 31 0,-5-31 0,8 31 1,-8-31-1,10 33 2,-8-15-2,4 3 1,0 1-1,1 3 1,-1 0 0,0-1-1,2 5 1,-4-4-2,5 2 1,-3-3 1,2 1 0,-2-2-1,0 1 0,0 1 1,1-2-1,-1-1 1,-2 1-1,2-5 0,-4 1 0,4-1 0,-6-18 0,6 27 0,-6-27 1,5 21-1,-5-21 0,0 0 1,4 18-2,-4-18 1,0 0 1,0 0-1,0 0-1,0 0 1,0 0 0,0 0 1,0 0-1,0 0 1,0 0-2,0 0 1,0 0 0,0 0 0,0 0 0,0 0 0,0 0 0,0 0-1,0 0 2,0 0-1,0 0 1,0 0 0,0 0-1,0 0 0,-19 6-1,19-6 2,0 0-2,-18-10 1,18 10 0,0 0-1,-27-8 0,27 8 1,-19-4-1,19 4 1,0 0 0,-20-4-1,20 4 1,0 0 0,0 0 1,-19-6-1,19 6-1,0 0 1,-18-5 1,18 5-1,0 0-1,-21-8 1,21 8-1,0 0 1,0 0 1,-20-14-2,20 14 1,0 0 1,0 0-1,-11-21-1,11 21 2,-6-18-2,6 18 2,-10-19-1,10 19 1,-10-27-2,10 27 1,-15-30 1,15 30-1,-12-33 0,4 14-1,1-3 2,-3 1-2,2 0 1,-2 1 1,-1-5-2,-1 0 1,2 1 0,-3-3 1,1 2-2,2-1 2,0 1-1,-1 2 1,3 3-2,2-1 1,6 21-1,-17-33 1,17 33 0,-12-33 0,12 33-1,-14-35 0,7 17 3,7 18-1,-10-35 0,10 35-1,-10-33 0,6 14 3,4 19-2,-11-28 2,11 28-2,-8-29 2,8 29 0,-10-27 0,10 27 1,-10-20-5,10 20 3,-9-23-3,9 23 2,0 0-2,-16-21 2,16 21-3,0 0 2,0 0-1,-21-20 0,21 20 2,0 0-2,-18-15 1,18 15 0,0 0 0,-23-14 0,23 14 0,0 0 0,-20-6 0,20 6 1,-19-2-2,19 2-1,-22 0 2,22 0 0,-35 2-1,14-2 1,-4 0-2,3 2 2,-5 0 1,0-2 0,0 0-2,1 2 1,1-4 1,0 2-2,1 0 2,-1 2-2,-2-4 1,1 2 1,1 0 0,-2 0-1,0 0 0,1 0 1,-1 0-1,0-2 0,-4 2-2,0-2 3,-4 0-2,-2 0 1,-2 0-1,-2 0 1,-4-3 1,0 3-1,-3-2 1,1 2-2,0 0 2,-3 0-2,5 2 2,0 0-1,2-2-1,2 2 2,-1 0-1,3-2 0,-2-2-1,-2 2 1,0-4-2,-5-1 3,1 1-1,-4 0 0,-1 0 0,3 0 0,-3 0 0,3 1 0,2 1 0,-3 2-1,3-2 1,-2 2-2,-1 0 2,-3-2-1,-1 0 2,1 0-2,1 0 1,1-3 0,2 3 0,1-2 0,3 0 0,0 2 1,0 0-2,-3 0 1,-3 0 1,-1-1-2,-3 1 0,-3-2 0,3 0 2,1 0-2,1 0 1,1 2-3,3-3 4,4 3 0,-1 2-1,1 0 0,0 0-1,-2 2 1,-1-2 1,-3 2 0,-3-2-2,-5 2 1,-1-2 0,-2 0 0,3 2 0,-3-2 0,4 0 0,3 2 0,1 0 0,3 0 0,-1 0 1,1 2 0,-2-2 0,-3 2-2,-6 0 1,-1 0 1,-3 0-2,-2-2 1,0 2 0,0-2 0,0 0-1,2 0 3,1 0-3,1 2 1,4 0 2,0-2-2,1 4-1,-3 0 0,2 3 2,-1-3-2,-3 2 2,0 0-1,-4-2-1,0 2 1,-2-4 0,0 2 0,1-1 0,1-1 0,4-2-1,4 0 1,5 0-2,1 0 3,5 2-1,2-2 0,1 2 0,1 0 0,-4 0 2,-3 0-2,-3 2 2,-1-2-3,1-2 2,-1 2 0,0-4-1,1 2 0,4-2 0,1 0 0,-1 0 0,-3 0 0,1 0-1,-3 2 1,1 2 0,-3 2 0,3 2 0,-3 0-1,4 0 1,1 1 0,4-1 0,-1-2-1,1-2 2,2-2-2,-1-2 3,1 2-2,0-4 0,-1 2 1,-1 2-1,4-2 1,-1 2-2,3 0 2,0 0-2,6 0 1,0 2-1,2 0 1,2 0 0,-2-2 0,2 0 0,-2 0 0,2 0 0,-4 0-1,-2 0 1,2 0 0,0 2 0,0 0 0,2 0 0,0 2 0,4-2 0,2 4 1,3-2-2,-1 1 2,2-1-3,1 0 2,-3-2 0,-2 0-1,0 0 2,3 0-2,-3 0 1,0-2 0,0 2 1,0 2-3,5-2 2,-1 0 0,2 0-1,1 3 2,1-3-2,1 2 1,1-2-1,-2 0 2,3-2 0,-1 2-1,19-2-1,-35 0 2,35 0-1,-32 0 0,32 0 1,-33 0-2,33 0 1,-31 0-2,12 0 3,19 0-2,-35 0 2,15 2-1,1-4 0,-1 4 0,20-2-1,-31 0 2,31 0-1,-23 0 0,23 0-1,0 0 2,-18-2-2,18 2 0,0 0 2,0 0-1,-27 0-1,27 0 1,0 0 0,-25 2-1,25-2 2,-20 2-2,20-2 3,0 0-2,-23 2 0,23-2 0,0 0-1,0 0 2,-19 0-2,19 0 2,0 0-2,0 0 2,0 0-2,-18 2 1,18-2 1,0 0-1,0 0 0,0 0-1,0 0 2,0 0-3,0 0 3,0 0-1,-16 21 0,16-21 0,0 0 0,0 0 1,-9 18-1,9-18 1,0 0-2,0 0 2,0 0-3,-12 21 4,12-21-3,0 0 1,-2 20 1,2-20-2,-4 19 2,4-19-3,-4 27 3,4-27-3,-4 24 3,4-24-2,-3 29-1,3-29 1,-2 23 0,2-23 0,0 0-1,-2 18 2,2-18-4,0 0 4,-2 21-1,2-21 1,0 0-1,0 18 2,0-18 0,0 0-3,4 21 3,-4-21-2,0 0 2,0 0-2,7 20 1,-7-20 0,0 0 0,0 0 1,10 21-2,-10-21 0,0 0 0,12 19 1,-12-19-1,0 0 1,29 16 1,-29-16-2,29 10 1,-29-10 1,41 11 0,-16-5 0,1-2-1,7 2 0,0-2 0,4 0 1,2 0 1,2-2-2,5 3-1,1-5 1,2 0 1,-1-2-1,1 2 1,3 0-1,-7 0-1,2 0 2,-4 4-1,-2-2 0,-1 2-1,-1 0 1,2-2-1,0 2 0,2 0 1,2-2 0,1-2 0,3 0 1,-4 0-2,5 0 2,-5 2-1,0 0 0,-2 0 1,-2 3-1,-1-3 0,1 2 1,2-2-1,2-2 0,7 0 1,1 0 0,1 0 0,3-2-2,3 2 1,-5-2-1,1 2 3,-5 0-2,-1 0 0,-1 0 0,3 0 0,-1 2 1,7-4 0,5 0 0,7-3-1,6 1 1,7-2 0,-3 2 0,2 0-1,0 0 1,-1 2 0,-3-2-1,0 4 1,-2-4-1,2 4 1,5-2-2,3 2 2,5 0-2,1 2 3,5 0-3,4 2 2,-1 0-2,5 2 0,0 0 2,6-2-1,2 2 0,-1 1-2,5-1 2,0 2 0,0-4 1,-4 2-1,-1 1 0,-1-3 0,-6 2 0,-3-4 1,-1-2-1,-2 0 1,-2 2-1,-3-2 1,1 0-2,-5 0 1,-3 2 1,-3 0-1,-6 0 1,-4 0-3,2 2 3,-6-2-1,-2 0 2,-2 0-1,0 0-2,0 1 2,2-3-1,0 2 1,-1 0 0,1 0-1,-2 2-1,0 0 2,0 0-1,0 0 1,-3 2-1,3-2 0,-4 1 0,0-3-1,3 2 1,1 0 0,0-2 1,0 0 0,2 4-1,-2-4 0,0 4 0,-3 1 1,-1-3 0,-4 0-1,-5 0-1,-1 0 1,-1 0 0,-4 0 1,-1-2-1,-3 0 0,0 0 0,0-2 0,-2 5 0,0-1 0,-2-2 0,1 4-2,1-2 3,-2 2-1,2-2 0,0 4 0,-2-3 0,0 3 1,-2-2-1,-2 0 1,-4-2-2,0 2 2,-4 3-2,1-7 2,-1 4 0,0-2-2,0 2 2,-1-2-1,-1 2 1,-2 1-1,-1-1 0,-3 4 0,1-4-1,-1 3 2,0-1-1,-1 2 0,1-4 0,-19-6 1,32 17-2,-32-17 1,27 16-2,-27-16 2,23 19 0,-23-19-2,20 20 0,-20-20 1,17 23 0,-17-23 0,16 25 2,-16-25-2,15 22 1,-15-22 0,14 27 1,-14-27-1,17 25 0,-17-25 0,14 24-1,-14-24 1,12 23 0,-12-23 1,0 0-1,9 25 1,-9-25-1,0 0 0,2 18 1,-2-18-1,0 0 0,-5 19 0,5-19 0,0 0-3,-14 22 4,14-22-1,0 0 1,-27 19 0,27-19-1,-26 10 0,26-10 1,-35 8 1,14-4-3,-4 0 2,-1 3-1,-5-3 1,-2 0 0,-6 0-1,-4 2-1,-1-4 2,-3 0 0,0-2-2,-1 2 2,1-2-4,2 0 3,2 0 0,-3 0 0,3 0 0,2 0-1,-2-2 1,-2 2 0,-1-2 0,-1 2 1,2-2 0,0 2-1,-1-2 0,1 4-1,0-2 0,0 0 3,-3 0-2,-1 0 0,2 0 0,-5 0 0,3 2 1,-3-2 1,3 0-1,0 0-2,1 2 1,3 2 1,2-2-2,0 3 1,1-1 0,1 0-3,2 2 4,-2-2-1,2 0-1,-2-2-2,0 2 3,-3-2 0,1-2 0,-4 2-1,0 1 0,-3-3 0,-1 0 2,-5 2-1,-3 0-1,1-2-1,-2 2 3,-1 0-1,3-2 0,-2 0 2,3 2-2,1-2 0,1 0 1,-1 2-2,-1-2 1,-3 0 0,-2 2 0,1 0-3,-5-2 3,0 2 0,-2 0-4,0 0 4,0-2 0,-2 4 0,0-2 0,-4 0 0,0 0-3,-2 1 4,0-3 0,0 4-2,2-4-2,0 2 4,0 0-2,2-2 1,0 0 0,2 2 0,-4 0 0,-2-2 0,-3 4 0,-1-2 0,4 0-1,0 2 1,0-2 0,4 2 1,6-2-1,2-2 0,5 0 0,-1 0 0,2-2 0,-1 2 0,-3-2 0,0 0 0,-4-2 0,1 2-1,1 0 1,-2-2 1,6 2-1,3 0-1,5-2 3,3 2-1,4 0-1,1 0 0,-1 2 0,2 0 0,-6 0 0,-1 0 1,1 2-4,2 0 3,-1-2 0,1 0 0,2-2 3,1 2-3,5-2 2,0-1-1,0 1 1,0 0-3,-4 0 4,2 2-3,-4 0 0,-1 2 0,1-2 0,0 2-1,2 0-1,-1-2 2,3 3 0,2-3-1,2 0 1,0-3-1,0 3 1,-4-2-1,-2 0 5,-3 2-4,1 0 0,0 0-1,0-2 2,4 2 0,-3 0-1,7 0 1,2-2-3,2 0 3,3 0-1,-3 0 0,-2-2 0,0 2 0,-2 0 0,-4 0 0,1-2 1,-1 2-2,0 0 1,2-3 1,4 3-1,0 0-1,4 0 1,5 0 1,-1 0-1,2 0 0,0 0-1,3 0 1,-1-2 0,-4 0 2,3 0-3,-5 2 0,2-3 2,-2 3-2,-1 0 2,1 2-2,-2 0 2,4 2-1,-2-2 1,5 2-1,-1-2 0,0 0 0,5-2 0,-5 0 1,2 0-2,1-2 1,-3 2-1,0 0 2,-1 0-2,1 0 1,0 2-1,1 0 1,1 2-1,0-2 0,1 0 2,1-2-2,1 2 2,-1 0-2,-2 0 3,1 0-2,1-2 1,-4 2-2,5 0 0,-3 2 1,5-4 0,18 2 1,-31 2-2,31-2 1,-23 0 0,23 0 0,0 0-1,-22 2 1,22-2 0,0 0-1,-21 2 0,21-2 0,-18 4 2,18-4-1,0 0 0,-25 4 1,25-4-2,0 0 1,-25 9 0,25-9 1,0 0-3,0 0 3,0 0-1,-18 12 0,18-12 1,0 0-1,-11 20 0,11-20-1,0 0 2,-6 23-2,6-23-2,-4 21 2,4-21-2,0 20 3,0-20-3,2 27 4,-2-27-4,4 33 1,0-15 2,-4-18-2,5 35 1,-3-16-1,2-1 2,-4-18-2,4 27 2,-4-27 0,4 25 0,-4-25 0,4 18 0,-4-18-1,4 23 2,-4-23-1,4 27 1,-4-27-1,2 28 1,-2-28-1,0 31 0,0-31 1,2 27-1,-2-27 1,0 27-2,0-27 3,0 27-2,0-27-1,2 30 2,-2-30-1,0 31 0,2-12-1,-2-19 2,0 35-1,0-17 1,0 1 0,0-1-1,0 3 1,0-21-1,3 35 0,-3-17 0,0-18 0,0 35 0,0-35 1,0 33-2,0-33 1,0 31 0,0-31 1,0 33-1,0-33 0,6 29 0,-6-29-1,8 27 2,-8-27 0,8 24-1,-8-24 0,4 25 0,-4-25 0,6 27 0,-6-27 1,7 22-1,-7-22 0,6 21-1,-6-21 2,0 0 0,8 23 0,-8-23-2,0 0 1,4 20 0,-4-20 1,0 0-1,0 0 0,4 23 0,-4-23 0,0 0 1,0 0-2,0 0 1,15 18 1,-15-18-1,0 0 2,0 0-3,22 19 4,-22-19-4,0 0 4,25 20-3,-25-20 2,23 15-3,-5-7 1,-18-8-1,35 10 1,-16-6 1,5-2-1,1 3 0,-2-1 0,1 0 0,1-2 1,2 2-1,-1 0 0,-1 0 0,2 0-4,0 0 4,-1-2-4,3 5 4,-2-5-5,2 2 4,0-4-4,-3 4 5,3-4-1,0 2 1,-2-2 0,-1 0-1,1 2 1,-2-2 1,-1 0-1,3 0 0,0 2 0,-2-2 0,1 0 0,1 2 0,0-2 0,0 0 0,1 0 0,-1 0 1,0 0-1,2 2 0,2-2 0,-1 0 1,3 2-1,2-2 0,0 2-1,0-2 1,2 2 0,0 0 1,2-2-2,3 0 1,-1 0 1,2 0-1,2 0 0,2 0 0,7 0 0,-5 2-1,5 1 3,-1-3-2,1 2-1,1 2 2,-1-2-1,3-2 0,-3 2-1,8 0 2,-3 0-1,3-2 0,4 2 0,0 0 1,-1 0 0,-1 0-1,-2 0 1,-2 0-1,-3 2 0,-1-2 0,-1 0 1,-1-2-2,-3 0 2,3 0 0,-1-2-1,3 0 0,1-2 1,1 2-1,-1-2 0,1 0 1,0 0-1,-3 2 0,-1-2 1,1 2-1,1 0 0,-1-3 0,1 1 1,1-2-2,5 2 6,0-2-6,4 2 5,-2-2-3,-5 1 3,1-1-3,-1 2 3,-1 0-3,0 0-1,1 0 1,1-4-2,0 4 1,1-3 0,3 1 1,0 2-2,-4-2 1,1 2 0,-3 0 1,-5 2-1,1-3 1,-1 3-1,1-2 0,1 2 1,3 0-1,0-2-1,1 2 2,1 2-1,2-2 0,-3 2-1,-1 0 1,-3-2-1,1 2 2,-3 2-1,1-2-2,4 2 3,1-2-1,3 0 0,0 0-1,-3 0 2,3 2-2,-2-2 2,-1 2-1,-7 0 0,-3 2 1,-2-2-1,1 2 0,-1-4 0,2 3 1,-1-3-1,1 0 1,5 2 0,-3-2-1,0 0 0,3 0 2,-3 2-1,3-2-1,-3 2 1,1-2-2,-3 2 1,2-2 1,1 0-1,-1 0-1,-3 0 1,-1 2 1,2-4-1,1 4 1,-3-4-1,2 2 0,-3-2 0,1 0 0,0 0 0,1 0 0,-3 2 0,0-3 0,2 1 1,1 2-1,1 0 0,0 0 0,3 0 0,-1 0-1,-1 2 2,1 1-1,-4 1-1,3-2 0,-3 0 2,0 0-1,-1-2 1,-3 2 1,2-2-3,-4 0 2,-2 0-1,-2 0 1,0-2 0,-6 2-1,0 0 0,0 0-1,-2 0 3,0 0-3,4 0 1,-1 2-1,1-2 1,2 0 0,0 2-1,0-2 0,0 0 0,0 0 1,0-2 0,-4 0 0,0 2-1,-2-2 2,-3 0-1,1 2 1,0 0-1,-2 0 0,-3 0 1,-1 0-3,1 0 1,1 0-1,-4-2 2,-19 2 0,32 0 0,-32 0-2,29-2 1,-29 2 2,27-2-2,-27 2 2,25-3-1,-25 3-1,26-4 0,-26 4 0,23-2 2,-23 2-3,23-6 3,-23 6-1,22-6-1,-22 6 0,21-8 2,-21 8-2,23-13-1,-23 13 2,18-10-1,-18 10 2,0 0-3,21-16 1,-21 16-1,0 0 3,0 0-2,20-19 2,-20 19-2,0 0 1,0 0 1,19-20-1,-19 20 0,0 0 1,20-21-1,-20 21 0,0 0 1,19-23-2,-19 23 2,0 0-1,14-26 0,-14 26 0,13-23-1,-13 23 0,12-21 1,-12 21-1,12-22 1,-12 22 0,8-19 0,-8 19 0,9-22-1,-9 22 1,8-25 0,-8 25 0,6-27 0,-6 27-1,10-29 1,-10 29-1,7-28 2,-7 28-1,10-29 0,-10 29 0,8-31 0,-8 31 1,8-29-2,-8 29 1,6-22-2,-6 22 2,7-21 0,-7 21 1,6-19-1,-6 19 0,0 0 1,6-24-2,-6 24 1,0 0 0,4-25 0,-4 25-1,0 0 0,0-25 1,0 25 0,0-18 0,0 18-1,0 0 1,2-23 0,-2 23 1,0 0-2,0 0 2,2-22-2,-2 22 1,0 0 1,0 0-1,-2-19 0,2 19 0,0 0 0,0 0-1,-2-18 1,2 18-1,0 0 1,0 0 0,2-19-1,-2 19 1,0 0 0,0 0 0,0 0-1,0 0 2,0 0-2,0 0 1,0 0-1,0 0 1,0 0-1,0 0 1,0 0 0,-22-6 0,22 6 0,0 0 0,-29-2 1,29 2-1,-33 0 1,14 0 1,-1 0-3,-3-2 1,0 2 0,-1 2-1,-1-2 0,0 0 1,-1 2-1,1 0 1,0 0 0,1 4-1,-1-2 2,2 0-2,3 1 2,-1 1-1,1-2 0,-1 4 0,0-4 0,-1 0-1,-1 0 1,1 1 1,-5 1-2,0-2 0,0 0 1,1 0 1,-3 0-3,0 2 3,0 0-1,-2-1 1,3 3 0,-1-4-1,-4 2 0,0 0 0,-2 0 2,2-1-3,0 3 1,0-4 0,-2 2 0,2 0 0,0-4 0,0 2 1,1-2-2,-3 3 1,0-5 0,0 2-1,-2-2 1,0 0 0,0 2 0,2-2 0,0 2-1,-2-2 0,0 0 0,-3-2 1,-1 2-2,2 0 1,-4-2 0,0 2-1,0 0 3,-1 4-2,3-2 0,2 2 1,0-4-1,0 4 0,0 0 2,-2-4-1,-2 0-2,-1-2 3,-3 2-2,0 0 1,-5 0 0,1 0-1,4 0 0,-1 0 1,3 0 0,0 0-1,2 2 0,-1-2 1,-1 0 0,-2 0 1,-5 0-1,1 0-1,-3 2 1,-3-2 0,-1 0 1,1 2-1,-1-4-1,5 2 1,-3 0 0,3 0 0,-1 0 0,3-2-1,-3 0 0,1 2 0,-5 0 1,0 0 0,3-2 0,-3 0 0,1 0 0,1 2 0,3-2-1,1-2 2,1 4-1,-5-6-1,-1 4 0,-3-3 2,-2 1-1,-3-2 1,-3 0-1,-2 0 0,0 2 0,4-2 0,2 1 1,4 3-2,3 0 1,1 4-2,3-2 3,-3 0-2,1 2 2,-5-2-1,-2-2-1,-1 2 1,-5-6 0,0 4 0,2-2-1,0 2 1,2 0-1,5 0 1,-1 0 1,0 2-2,5 0 1,-3 0-1,-1-2 1,-3-2-2,-2-1 3,0 1-3,1 0 3,-1 0 0,2 0-1,2 0-1,1 2 1,3 0 1,-1 0-2,-1 2 1,0 0-1,3 2 1,-3-2 0,3 2 0,-1 0 0,-1 0 0,3-2 1,3 0-1,1 0 0,1 0-1,0-2 1,-3 2 0,3 0 0,-3 0 0,-1-2-1,-1 2 1,1 0 0,-1 0 1,1 0-2,2 0 1,1 2 0,5-2 0,2 2 0,0 0-1,1 2 0,3-2 0,-2 0 2,4 2-2,-2-2 1,0 0-1,2 1 2,0-6 0,0 6 0,0-1 0,0-2-2,0 0 1,0-2 0,4 4 1,0 0-2,0 0 1,4 0-1,0-2 2,5 2-1,-3 0 0,2 0-1,-1-4 1,-1 0 0,-4 0 0,0 0 0,0 4-1,0-4 1,-2 2 1,3 0-1,-3 4-1,2-4 2,2 0-1,2 2-1,1-4 1,-1 4-1,2-2 1,2-2 0,3 0 0,1 0 0,19 2 0,-35-4-1,35 4 1,-32-5 0,13 5-1,-2 0 0,3 0 0,-5 0-1,1 0 1,-1 0 1,0 0 0,3 0 0,-1-2 0,3 2-1,-1-2 2,1 2 1,-1 0-2,19 0 1,-33 2-1,15 0 1,-1-2-1,1 3 1,18-3-1,-29 2 0,29-2 0,-21 2 0,21-2-1,0 0 1,-22 2 0,22-2 0,0 0 0,-27 4 0,27-4 0,-23 0 0,23 0 0,-22 0 0,22 0 1,0 0 0,-23-4-1,23 4 0,0 0 0,0 0 1,0 0-1,0 0 1,-20 0-2,20 0 1,0 0 1,0 0-2,0 0-1,-19-2-3,19 2-4,0 0-5,0 0-12,0 0-31,31-4-100,-8-3-3,18 5-2,6-8-3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11:38.803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62C0FFD1-DEFF-47AE-85F8-4CBEF0C09B03}" emma:medium="tactile" emma:mode="ink">
          <msink:context xmlns:msink="http://schemas.microsoft.com/ink/2010/main" type="writingRegion" rotatedBoundingBox="15991,8589 23732,7453 24367,11780 16626,12917"/>
        </emma:interpretation>
      </emma:emma>
    </inkml:annotationXML>
    <inkml:traceGroup>
      <inkml:annotationXML>
        <emma:emma xmlns:emma="http://www.w3.org/2003/04/emma" version="1.0">
          <emma:interpretation id="{F346DEA0-D7E8-4F0C-ACB2-E1D0581243E5}" emma:medium="tactile" emma:mode="ink">
            <msink:context xmlns:msink="http://schemas.microsoft.com/ink/2010/main" type="paragraph" rotatedBoundingBox="17485,8391 17634,10297 17060,10342 16911,8436" alignmentLevel="2"/>
          </emma:interpretation>
        </emma:emma>
      </inkml:annotationXML>
      <inkml:traceGroup>
        <inkml:annotationXML>
          <emma:emma xmlns:emma="http://www.w3.org/2003/04/emma" version="1.0">
            <emma:interpretation id="{90E09605-0843-4A2C-A81D-B01330C64BEA}" emma:medium="tactile" emma:mode="ink">
              <msink:context xmlns:msink="http://schemas.microsoft.com/ink/2010/main" type="line" rotatedBoundingBox="17485,8391 17634,10297 17060,10342 16911,8436"/>
            </emma:interpretation>
          </emma:emma>
        </inkml:annotationXML>
        <inkml:traceGroup>
          <inkml:annotationXML>
            <emma:emma xmlns:emma="http://www.w3.org/2003/04/emma" version="1.0">
              <emma:interpretation id="{C3EC4AEE-07DB-4657-9902-67F1C4F75AF0}" emma:medium="tactile" emma:mode="ink">
                <msink:context xmlns:msink="http://schemas.microsoft.com/ink/2010/main" type="inkWord" rotatedBoundingBox="17485,8391 17634,10297 17060,10342 16911,8436"/>
              </emma:interpretation>
              <emma:one-of disjunction-type="recognition" id="oneOf0">
                <emma:interpretation id="interp0" emma:lang="en-US" emma:confidence="0">
                  <emma:literal>4'</emma:literal>
                </emma:interpretation>
                <emma:interpretation id="interp1" emma:lang="en-US" emma:confidence="0">
                  <emma:literal>4</emma:literal>
                </emma:interpretation>
                <emma:interpretation id="interp2" emma:lang="en-US" emma:confidence="0">
                  <emma:literal>&amp;</emma:literal>
                </emma:interpretation>
                <emma:interpretation id="interp3" emma:lang="en-US" emma:confidence="0">
                  <emma:literal>T</emma:literal>
                </emma:interpretation>
                <emma:interpretation id="interp4" emma:lang="en-US" emma:confidence="0">
                  <emma:literal>T'</emma:literal>
                </emma:interpretation>
              </emma:one-of>
            </emma:emma>
          </inkml:annotationXML>
          <inkml:trace contextRef="#ctx0" brushRef="#br0">251 68 217,'0'0'136,"0"0"-1,-20 29 0,14 2-81,-19-3-17,8 16-8,-9-3-8,1 14-4,-2-3-5,3 3-1,1-5-5,4-3 0,1-8-2,6-6-1,3-8-3,9-25 0,0 0 0,0 0-1,15-33 1,1-10-3,7-13 2,1-8-3,3-6 3,0-2-1,-4 4 3,-1 9-2,-5 9 3,-5 13 0,-6 11 0,0 7 1,-6 19 0,0 0 0,0 0 0,23 4 1,-11 15-2,1 7 1,5 7-1,5 9 1,1 3 0,3 4 0,0 5-1,0-1 0,2-1-1,-3-5-1,-1-4 1,-4-4-1,-1-8 0,-6-4 0,1-7-3,-15-20-1,16 23-2,-16-23-6,0 0-15,0 0-27,0 0-95,-6-25-1,6 25 1,-27-26-3</inkml:trace>
          <inkml:trace contextRef="#ctx0" brushRef="#br0" timeOffset="738.4977">259 140 195,'0'0'127,"0"0"3,0 0-39,0 0-27,0 0-12,0 0-10,3 25-10,-8-7-6,7 19-4,-4 8-3,4 17-4,-4 10-2,4 13-2,1 7-4,1 11-2,0 4 4,2 0 0,0 0-2,0 0 2,0-6-3,3-5 2,-3-9-2,-2-7 3,2-6-6,2-6-1,-1-8 1,1-11-2,-2-4 0,4-6 0,-4-6-1,3-10 0,-9-23 1,12 29 0,-12-29-2,0 0 1,0 0-2,0 0-1,18 12-4,-18-12-3,0 0-10,0 0-19,0 0-71,0 0-52,0 0 0,0 0-2,3-19 4</inkml:trace>
        </inkml:traceGroup>
      </inkml:traceGroup>
    </inkml:traceGroup>
    <inkml:traceGroup>
      <inkml:annotationXML>
        <emma:emma xmlns:emma="http://www.w3.org/2003/04/emma" version="1.0">
          <emma:interpretation id="{77E94204-EFE7-44D4-95AB-130E11687B1C}" emma:medium="tactile" emma:mode="ink">
            <msink:context xmlns:msink="http://schemas.microsoft.com/ink/2010/main" type="paragraph" rotatedBoundingBox="16302,10710 24043,9573 24179,10499 16438,1163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A2674C0-67F8-4884-954E-D8BCCDB22C81}" emma:medium="tactile" emma:mode="ink">
              <msink:context xmlns:msink="http://schemas.microsoft.com/ink/2010/main" type="line" rotatedBoundingBox="16302,10710 24043,9573 24179,10499 16438,11636"/>
            </emma:interpretation>
          </emma:emma>
        </inkml:annotationXML>
        <inkml:traceGroup>
          <inkml:annotationXML>
            <emma:emma xmlns:emma="http://www.w3.org/2003/04/emma" version="1.0">
              <emma:interpretation id="{5809C02B-968A-49FE-990D-C063200426E0}" emma:medium="tactile" emma:mode="ink">
                <msink:context xmlns:msink="http://schemas.microsoft.com/ink/2010/main" type="inkWord" rotatedBoundingBox="16316,10802 17729,10595 17839,11348 16426,11556"/>
              </emma:interpretation>
              <emma:one-of disjunction-type="recognition" id="oneOf1">
                <emma:interpretation id="interp5" emma:lang="en-US" emma:confidence="1">
                  <emma:literal>Find</emma:literal>
                </emma:interpretation>
                <emma:interpretation id="interp6" emma:lang="en-US" emma:confidence="0">
                  <emma:literal>Fid</emma:literal>
                </emma:interpretation>
                <emma:interpretation id="interp7" emma:lang="en-US" emma:confidence="0">
                  <emma:literal>Fiend</emma:literal>
                </emma:interpretation>
                <emma:interpretation id="interp8" emma:lang="en-US" emma:confidence="0">
                  <emma:literal>Finds</emma:literal>
                </emma:interpretation>
                <emma:interpretation id="interp9" emma:lang="en-US" emma:confidence="0">
                  <emma:literal>Fend</emma:literal>
                </emma:interpretation>
              </emma:one-of>
            </emma:emma>
          </inkml:annotationXML>
          <inkml:trace contextRef="#ctx0" brushRef="#br0" timeOffset="1773.9773">-633 2440 192,'0'0'145,"0"0"4,0 0-3,39-2-61,4 0-47,-2-13-8,15 7-9,-3-4-12,5-5-7,-1 5-11,-11-2-13,-1 12-18,-23-13-38,5 15-69,-27 0 3,0 0-4,-12 19 3</inkml:trace>
          <inkml:trace contextRef="#ctx0" brushRef="#br0" timeOffset="1772.9773">-607 2382 256,'0'0'142,"0"0"2,17 29 0,-21-6-99,20 16-13,-8 2-9,9 12-5,-5 1-6,1 1-3,-3 1-4,0-7-1,-2-5-5,-1-7 0,-1-7-7,-4-7-5,6-2-13,-8-21-17,8 18-65,-8-18-38,0 0-1,-16-31 1</inkml:trace>
          <inkml:trace contextRef="#ctx0" brushRef="#br0" timeOffset="1929.2399">-491 2639 251,'0'0'144,"-21"25"-1,21-25 2,0 0-101,0 0-13,41 4-6,-18-6-10,6 2-5,4 0-9,2-2-7,8 8-19,-12-12-30,16 10-90,-16 0-2,4 5 0,-9-5-2</inkml:trace>
          <inkml:trace contextRef="#ctx0" brushRef="#br0" timeOffset="2370.0126">39 2578 173,'-18'-9'132,"18"9"-1,-29-10-1,29 10-55,0 0-58,0 0-17,10 25-26,-10-25-35,33 22-68,-12-5 0,6 4 1,-3-5 0</inkml:trace>
          <inkml:trace contextRef="#ctx0" brushRef="#br0" timeOffset="2198.1402">6 2668 192,'0'0'132,"27"17"3,-27-17-5,29 26-72,-29-26-13,21 42-13,-17-18-9,6 7-7,-4 0-6,0 2-5,3-2-8,-5-7-7,4 1-12,-8-25-24,0 0-76,18 8-18,-18-8-2,5-43 0</inkml:trace>
          <inkml:trace contextRef="#ctx0" brushRef="#br0" timeOffset="2665.6239">229 2814 162,'6'23'122,"-4"0"3,0-5 0,6 7-69,-8-25-16,6 26-7,-6-26-6,0 0-5,0 0-3,0 0-3,0-32-2,2 5-5,0-8-1,5-2-5,-1-4-1,4 4-2,7 4 0,1 8 0,5 13-1,1 8 0,1 12 0,2 10 1,-3 7-2,-1 6-1,-2 6-6,-5-6-8,5 8-15,-17-17-32,16 1-73,-20-23-4,23 10 0,-23-10 1</inkml:trace>
          <inkml:trace contextRef="#ctx0" brushRef="#br0" timeOffset="3275.0155">671 2261 220,'0'0'141,"0"0"-4,-6 37 5,12 0-90,-4 2-20,14 15-8,-3 1-5,5 11-6,1-2-5,1-1-1,1-5-2,-3-9-1,-1-10-4,-3-10 2,-14-29-2,21 19-2,-21-19-1,6-29 0,-10 2-2,-6-2 0,-3 1 1,-7-1-1,-1 4 3,-6 9 1,1 12 2,-3 8 0,0 10 3,6 9 0,3-1-1,3 9 3,5 0-2,8-2-1,4-2-1,10-5 2,5-3-4,7-7 1,7-2-1,2-5-2,2-1-3,-4-6-2,2 6-4,-9-10-8,1 12-8,-23-6-16,29-4-38,-29 4-63,0 0 3,4-27 1,-4 27 5</inkml:trace>
        </inkml:traceGroup>
        <inkml:traceGroup>
          <inkml:annotationXML>
            <emma:emma xmlns:emma="http://www.w3.org/2003/04/emma" version="1.0">
              <emma:interpretation id="{D5B84673-1958-4DFE-994F-CC6B76E1919B}" emma:medium="tactile" emma:mode="ink">
                <msink:context xmlns:msink="http://schemas.microsoft.com/ink/2010/main" type="inkWord" rotatedBoundingBox="18393,10744 19334,10606 19420,11198 18480,11336"/>
              </emma:interpretation>
              <emma:one-of disjunction-type="recognition" id="oneOf2">
                <emma:interpretation id="interp10" emma:lang="en-US" emma:confidence="1">
                  <emma:literal>cell</emma:literal>
                </emma:interpretation>
                <emma:interpretation id="interp11" emma:lang="en-US" emma:confidence="0">
                  <emma:literal>(ell</emma:literal>
                </emma:interpretation>
                <emma:interpretation id="interp12" emma:lang="en-US" emma:confidence="0">
                  <emma:literal>[ell</emma:literal>
                </emma:interpretation>
                <emma:interpretation id="interp13" emma:lang="en-US" emma:confidence="0">
                  <emma:literal>Cell</emma:literal>
                </emma:interpretation>
                <emma:interpretation id="interp14" emma:lang="en-US" emma:confidence="0">
                  <emma:literal>ceil</emma:literal>
                </emma:interpretation>
              </emma:one-of>
            </emma:emma>
          </inkml:annotationXML>
          <inkml:trace contextRef="#ctx0" brushRef="#br0" timeOffset="7913.0529">1699 2465 135,'-16'-25'124,"16"25"2,-37 0-1,10 6-50,5 13-35,-11-1-9,12 9-10,-4 0-4,9 3-3,2 1-3,7 4-2,12-4-4,7 2 1,6-2-3,5-2-1,4 2-6,0-7-7,10 3-13,-9-17-24,16 9-48,-14-17-40,3-4 2,-4-15-3</inkml:trace>
          <inkml:trace contextRef="#ctx0" brushRef="#br0" timeOffset="8350.5517">1899 2578 191,'-33'22'126,"33"-22"2,-27 25 0,27-25-86,-12 25-12,12-25-8,6 28-6,-6-28-4,23 25-3,-5-17-2,7-8-2,-2-2-1,3-8 0,1-8-3,0-3-1,-7-8 0,-3-2 0,-11-4-1,-6 4-1,-8-1 1,-9 7-1,-3 2 3,-7 9-2,-2 10 1,3 6 0,1 10 1,2 11 1,5 6 2,5 3 0,5 8-1,8 3 3,2-4-1,11 2 0,3-4-2,9-2 0,1-8-5,3-7-1,6-3-6,-4-13-11,10 2-12,-16-22-31,12 1-72,-17-9-3,5-1 3,-8-6 0</inkml:trace>
          <inkml:trace contextRef="#ctx0" brushRef="#br0" timeOffset="8618.2023">2173 2273 181,'-23'-29'137,"23"29"-4,0 0 6,0 0-70,-21 11-21,34 15-16,-9 3-9,8 14-7,-1 7-4,3 5-1,-2-1-5,3 1-2,-3-3-11,-2-11-2,7-2-12,-17-39-10,26 33-33,-26-33-61,23-16-18,-17-13 0,7-10 5</inkml:trace>
          <inkml:trace contextRef="#ctx0" brushRef="#br0" timeOffset="8852.8446">2292 2203 200,'0'0'136,"0"0"0,0 0 4,14 27-77,-14-2-22,17 18-11,-11 2-7,6 11-5,-3-1-8,1 5-3,-4-7-4,0-5-3,2-5-5,-3-8-3,5-6-8,-10-29-9,16 35-16,-16-35-44,0 0-57,21-19-1,-21 19 3,20-37 2</inkml:trace>
        </inkml:traceGroup>
        <inkml:traceGroup>
          <inkml:annotationXML>
            <emma:emma xmlns:emma="http://www.w3.org/2003/04/emma" version="1.0">
              <emma:interpretation id="{D18BF3A6-DF77-4347-AA04-3C10F32C55E1}" emma:medium="tactile" emma:mode="ink">
                <msink:context xmlns:msink="http://schemas.microsoft.com/ink/2010/main" type="inkWord" rotatedBoundingBox="19733,10340 21246,10118 21350,10827 19837,11049"/>
              </emma:interpretation>
              <emma:one-of disjunction-type="recognition" id="oneOf3">
                <emma:interpretation id="interp15" emma:lang="en-US" emma:confidence="1">
                  <emma:literal>with</emma:literal>
                </emma:interpretation>
                <emma:interpretation id="interp16" emma:lang="en-US" emma:confidence="0">
                  <emma:literal>wish</emma:literal>
                </emma:interpretation>
                <emma:interpretation id="interp17" emma:lang="en-US" emma:confidence="0">
                  <emma:literal>withy</emma:literal>
                </emma:interpretation>
                <emma:interpretation id="interp18" emma:lang="en-US" emma:confidence="0">
                  <emma:literal>withe</emma:literal>
                </emma:interpretation>
                <emma:interpretation id="interp19" emma:lang="en-US" emma:confidence="0">
                  <emma:literal>width</emma:literal>
                </emma:interpretation>
              </emma:one-of>
            </emma:emma>
          </inkml:annotationXML>
          <inkml:trace contextRef="#ctx0" brushRef="#br0" timeOffset="9667.5027">2889 2345 231,'0'0'138,"-9"-18"-5,9 18 3,0 0-93,0 0-15,-10 26-7,4-7-6,6 6-3,-4 1-3,4 7 1,0-2-5,4 2 0,2-4-2,2 0-1,7-9-2,-15-20-1,37 23-2,-13-21 0,3-10 0,0-7-1,2-7 1,-5-7-1,-3-2 1,-5 2 1,-5 5 2,-5 1 0,-4 4 1,-2 19 0,0 0 0,0 0 0,0 0 1,0 0-1,2 25-1,-2-25 1,20 29 1,1-19-2,2 0 0,1-5 0,3-5 1,0-7 0,-5-3 0,1-6-1,-8-7 0,-5-4-1,-8-2 1,-6-3-2,-2 3-1,-7 0-3,1 6-6,-9-1-8,21 24-14,-28-23-28,28 23-74,0 0-2,0 0-3,2 27 5</inkml:trace>
          <inkml:trace contextRef="#ctx0" brushRef="#br0" timeOffset="9745.6324">3508 2286 226,'4'-21'143,"-4"21"-3,0 0 2,0 0-86,0 0-23,0 0-12,14 29-10,-10-5-6,0 3-4,1 4-2,1 4-8,-6-10-12,8 8-21,-8-33-35,-2 28-65,2-28 1,0 0-2,0 0 4</inkml:trace>
          <inkml:trace contextRef="#ctx0" brushRef="#br0" timeOffset="9886.2647">3442 2057 133,'-17'-18'103,"17"18"-17,-14-21-35,14 21-131,0 0-12,12-22-5,-12 22-6</inkml:trace>
          <inkml:trace contextRef="#ctx0" brushRef="#br0" timeOffset="10542.5649">3654 2207 259,'-19'-6'142,"19"6"1,0 0 1,6-29-103,13 23-13,-1-6-15,9 2-4,4-1-10,0-1-8,4 6-12,-10-13-14,12 19-33,-19-16-68,11 6-5,-13-9-3,-1-2 6</inkml:trace>
          <inkml:trace contextRef="#ctx0" brushRef="#br0" timeOffset="10151.9291">3627 1800 205,'0'0'132,"0"0"5,0 0-1,23 29-85,-17-4-14,10 22-7,-5 6-6,7 13-4,-4 2-3,3 4-6,-3-4-3,3-8-5,-5-7-2,0-10-7,1-8-7,-9-16-10,8 1-24,-12-20-61,0 0-40,-6-28 4,4 7-1</inkml:trace>
          <inkml:trace contextRef="#ctx0" brushRef="#br0" timeOffset="10781.0557">3942 1775 205,'0'0'133,"0"0"4,0 0 0,0 48-86,-2-15-19,10 16-7,-2 4-7,4 11-6,-1-4-3,3 2-4,-2-11-1,1-6-3,-3-10 1,2-10-3,-10-25 0,27 10 0,-27-10-1,31-26 2,-15 1-2,5-2 3,1-2-3,1 3 2,-2 5-2,1 9 4,-1 5-3,-3 10 3,1 9 1,-19-12-2,26 39 3,-15-16-3,-3 1 4,-2-3-4,0-1 2,-6-20-2,9 31-2,-9-31-1,8 21-2,-8-21-5,0 0-8,0 0-11,29 29-36,-29-29-75,0 0-4,0 0 3,18 0-2</inkml:trace>
        </inkml:traceGroup>
        <inkml:traceGroup>
          <inkml:annotationXML>
            <emma:emma xmlns:emma="http://www.w3.org/2003/04/emma" version="1.0">
              <emma:interpretation id="{B4CFB3BE-91F5-4E4E-A501-FCCBDE40B074}" emma:medium="tactile" emma:mode="ink">
                <msink:context xmlns:msink="http://schemas.microsoft.com/ink/2010/main" type="inkWord" rotatedBoundingBox="21664,9922 24043,9573 24162,10384 21783,10733"/>
              </emma:interpretation>
              <emma:one-of disjunction-type="recognition" id="oneOf4">
                <emma:interpretation id="interp20" emma:lang="en-US" emma:confidence="1">
                  <emma:literal>smallest</emma:literal>
                </emma:interpretation>
                <emma:interpretation id="interp21" emma:lang="en-US" emma:confidence="0">
                  <emma:literal>Smallest</emma:literal>
                </emma:interpretation>
                <emma:interpretation id="interp22" emma:lang="en-US" emma:confidence="0">
                  <emma:literal>smartest</emma:literal>
                </emma:interpretation>
                <emma:interpretation id="interp23" emma:lang="en-US" emma:confidence="0">
                  <emma:literal>•mallet</emma:literal>
                </emma:interpretation>
                <emma:interpretation id="interp24" emma:lang="en-US" emma:confidence="0">
                  <emma:literal>Smartest</emma:literal>
                </emma:interpretation>
              </emma:one-of>
            </emma:emma>
          </inkml:annotationXML>
          <inkml:trace contextRef="#ctx0" brushRef="#br0" timeOffset="11799.972">4964 1950 146,'0'0'128,"-33"-6"0,33 6 5,-43 6-68,43-6-25,-43 23-10,43-23-10,-35 29-4,35-29-5,-21 28-4,21-28-3,6 27-2,-6-27-2,33 21-1,-6-11-1,8 2-1,0-1 1,-2 3-2,-2 1 1,-9 1 3,-7 2-3,-13 5 4,-12 0-2,-9-3 4,-3-1-3,-3-5 5,-2-1-4,0-5-1,3-6-4,24-2-9,-35-6-12,35 6-24,-19-15-41,19 15-46,10-26-1,7 7 4,-1-4 1</inkml:trace>
          <inkml:trace contextRef="#ctx0" brushRef="#br0" timeOffset="12393.842">5092 1991 16,'0'0'92,"0"0"10,18 13-28,-18-13-10,0 0-6,13 29-4,-13-29-9,2 18-7,-2-18-6,-2 29-5,0-11-5,4 5-5,-4-2-1,2 1-5,0-1-1,2-3-5,-2-18 1,2 23-3,-2-23-2,0 0 1,6-21-3,-2-1 4,2-9-4,0 0 3,0-6-3,5 2 0,1 2 1,-2 4-1,5 11-1,-15 18 0,31-11 0,-31 11 1,35 23-3,-19-4 3,-2 3 0,-1 3 0,-3 2 0,-4-3-1,-2-5 1,-4-19 1,2 25 2,-2-25-1,0 0 1,13-19-1,-3-6 1,4-3 0,5-1-1,-1-4 0,3 8-1,0 3-2,-1 7 2,-1 9-1,-19 6 0,26 16 1,-17 5-5,-1 2-7,2 12-17,-10-13-33,17 9-65,-9-8-5,8-3 4,3-11-8</inkml:trace>
          <inkml:trace contextRef="#ctx0" brushRef="#br0" timeOffset="13052.2526">5830 1932 176,'-27'-25'123,"5"19"-3,1 10 4,-8-2-90,11 15-7,-5-1-9,9 9-3,-3-3-4,11 5-1,2-4-2,6-1-2,4-1-4,-6-21-3,29 18-2,-10-18-3,5-4-1,-3-6-1,2-4 0,-5-7 0,-1 0 2,-5 3 4,-12 18 3,12-31 3,-12 31 3,0 0 2,0 0 2,0 0 0,-6 23-2,8-3-1,2 5-2,2 2-4,5-3-2,-1-3-11,6 0-9,-16-21-22,38 18-42,-38-18-50,30-12 2,-30 12-2,21-39 4</inkml:trace>
          <inkml:trace contextRef="#ctx0" brushRef="#br0" timeOffset="13067.8774">5880 1531 187,'0'0'131,"0"0"2,12 39 1,13-2-90,-11 4-12,13 16-4,-9 3-7,7 10-4,-9-6-9,3-5-6,-5-1-12,-7-19-12,7 4-17,-14-43-34,14 31-64,-14-31-5,0 0 5,15-31 0</inkml:trace>
          <inkml:trace contextRef="#ctx0" brushRef="#br0" timeOffset="13272.0231">6044 1465 267,'0'0'135,"0"0"4,29 41-41,-25-6-58,15 20-10,-9 3-7,6 10-6,-3-2-6,3 0-4,-4-5-8,-3-11-3,1-5-15,-6-20-11,11 8-27,-15-33-77,0 0-7,20 2-2,-20-2 3</inkml:trace>
          <inkml:trace contextRef="#ctx0" brushRef="#br0" timeOffset="13663.0152">6289 1821 168,'0'0'132,"-10"20"-1,10-20 3,0 0-90,18 31-6,-18-31-10,29 10-8,-10-12-7,3 0-6,3-8-3,-3-4-7,1-3-2,-6-6-4,1 1 1,-10-5-1,-2 2 1,-8-1 0,-4 7 3,6 19 4,-24-29 3,24 29 3,-35 2 2,35-2 3,-37 31-1,20-4 1,1 2-2,3 6-1,3-2-1,4 2-1,4-2-3,6-5-2,8-3-5,-12-25-10,43 35-20,-20-37-46,14 2-55,-2-8-5,8-3 4,-6-7-3</inkml:trace>
          <inkml:trace contextRef="#ctx0" brushRef="#br0" timeOffset="14120.075">6707 1623 278,'-35'-33'136,"35"33"1,-33-20-37,33 20-69,-21 14-14,21-14-7,-12 35-8,10-10-1,2 4-2,6-1 1,6-3-1,7 0 0,5-3-1,5-3 0,2-1-1,0-1 0,-2 1 0,-5-1 0,-5-1 0,-11 3 2,-8-19 1,-8 29 2,8-29 0,-31 22-1,13-14 1,-5-3-2,2-1-5,1-4-7,20 0-9,-29-4-19,29 4-37,0 0-57,0 0 2,2-19-3,8 1 6</inkml:trace>
          <inkml:trace contextRef="#ctx0" brushRef="#br0" timeOffset="14483.6314">6737 1539 233,'-22'-2'140,"22"2"2,0 0-3,27-23-100,-1 7-14,15 3-9,1-3-7,7 1-6,0 1-9,-5-2-9,-1 12-11,-17-11-25,9 23-46,-35-8-42,29 11-1,-29-11 0</inkml:trace>
          <inkml:trace contextRef="#ctx0" brushRef="#br0" timeOffset="14280.4984">6803 1199 214,'0'0'137,"0"0"4,4 19-2,-4-19-94,29 55-14,-10-7-11,9 16-2,-3 5-6,4 12-3,-4-1-5,-5-2-3,1-4-9,-9-18-8,5-3-15,-13-26-27,14-6-83,-18-21-3,0 0 1,13-23 0</inkml:trace>
        </inkml:traceGroup>
      </inkml:traceGroup>
    </inkml:traceGroup>
    <inkml:traceGroup>
      <inkml:annotationXML>
        <emma:emma xmlns:emma="http://www.w3.org/2003/04/emma" version="1.0">
          <emma:interpretation id="{FF8E0E8B-0804-4E5F-AF87-F33C1204A421}" emma:medium="tactile" emma:mode="ink">
            <msink:context xmlns:msink="http://schemas.microsoft.com/ink/2010/main" type="paragraph" rotatedBoundingBox="16583,11788 19298,11777 19301,12616 16587,1262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5FDA2DA-10B8-4EB5-858F-D76889E62620}" emma:medium="tactile" emma:mode="ink">
              <msink:context xmlns:msink="http://schemas.microsoft.com/ink/2010/main" type="line" rotatedBoundingBox="16583,11788 19298,11777 19301,12616 16587,12627"/>
            </emma:interpretation>
          </emma:emma>
        </inkml:annotationXML>
        <inkml:traceGroup>
          <inkml:annotationXML>
            <emma:emma xmlns:emma="http://www.w3.org/2003/04/emma" version="1.0">
              <emma:interpretation id="{2356724D-FF41-4AC4-99D3-075077FE7B3F}" emma:medium="tactile" emma:mode="ink">
                <msink:context xmlns:msink="http://schemas.microsoft.com/ink/2010/main" type="inkWord" rotatedBoundingBox="16583,11788 19298,11777 19301,12616 16587,12627"/>
              </emma:interpretation>
              <emma:one-of disjunction-type="recognition" id="oneOf5">
                <emma:interpretation id="interp25" emma:lang="en-US" emma:confidence="1">
                  <emma:literal>voltage</emma:literal>
                </emma:interpretation>
                <emma:interpretation id="interp26" emma:lang="en-US" emma:confidence="1">
                  <emma:literal>volt age</emma:literal>
                </emma:interpretation>
                <emma:interpretation id="interp27" emma:lang="en-US" emma:confidence="0">
                  <emma:literal>Volt age</emma:literal>
                </emma:interpretation>
                <emma:interpretation id="interp28" emma:lang="en-US" emma:confidence="0">
                  <emma:literal>volts age</emma:literal>
                </emma:interpretation>
                <emma:interpretation id="interp29" emma:lang="en-US" emma:confidence="0">
                  <emma:literal>volte age</emma:literal>
                </emma:interpretation>
              </emma:one-of>
            </emma:emma>
          </inkml:annotationXML>
          <inkml:trace contextRef="#ctx0" brushRef="#br0" timeOffset="15759.4214">-349 3695 192,'0'0'127,"0"0"1,-23-19 2,23 19-75,0 0-14,12 19-7,-12-19-7,21 41-4,-7-14-6,7 12-2,-1-2-5,5 4-1,-4-4-5,-1-4-1,-1-6-3,-1-5 0,-18-22 1,27 19-1,-27-19 0,21-21 0,-13-6 1,-2-8-1,0-6 1,-2-6-1,0 2 0,-2-3 0,0 9 0,1 6-1,-3 11-1,0 22-5,4-23-9,-4 23-10,0 0-18,0 0-32,22 6-65,-22-6 2,29 13-2,-29-13 4</inkml:trace>
          <inkml:trace contextRef="#ctx0" brushRef="#br0" timeOffset="16150.0575">159 3668 148,'0'0'117,"-2"-19"2,2 19 0,0 0-62,-21 11-14,17 7-12,-8 1-9,7 8-5,-3-1-3,6 9 0,0-4-4,6 2-1,2-6-2,9-3-2,-15-24-2,41 27-2,-14-25 0,4-6-1,1-6-2,-1-7 2,-4-5-2,-2-5 0,-13 0 1,-8-4 1,-10 5-1,-8-1 1,-11 4 1,-6 5-1,-6 5 0,0 3-1,4 6 1,2 2-5,7 8-3,1-4-8,23-2-11,-21 21-19,32-1-33,-11-20-49,22 25-5,-22-25 5,37 16 1</inkml:trace>
          <inkml:trace contextRef="#ctx0" brushRef="#br0" timeOffset="16556.341">482 3421 199,'0'0'131,"0"0"-2,0 0 7,-4 25-78,4-25-16,6 35-8,-2-13-9,8 13-3,-2 2-7,5 7-3,-3 1-5,3 0-1,-1 0-5,0-1-1,1-3-3,-5-10-6,4-1-6,-5-11-7,5 4-10,-14-23-16,21 10-43,-21-10-50,18-23 3,-10-1 3,3-7 4</inkml:trace>
          <inkml:trace contextRef="#ctx0" brushRef="#br0" timeOffset="17106.2573">731 3654 243,'-19'-2'140,"19"2"-1,-23-5 0,23 5-96,0 0-10,21-10-11,-21 10-7,39-10-10,-8 4-10,4-3-10,16 11-18,-12-14-31,19 12-75,-11-2 0,3 4-4,-11 0 3</inkml:trace>
          <inkml:trace contextRef="#ctx0" brushRef="#br0" timeOffset="17105.2573">794 3386 216,'0'0'132,"-4"-18"-3,4 18 3,0 0-82,8 24-14,3 1-5,-7 0-9,8 12-3,-4 0-5,7 10 0,-1 0-4,3 1-3,-3-3-3,3-2-3,-1-6-3,-2-8-4,3-2-9,-17-27-11,25 31-23,-25-31-80,0 0-14,12-23 0,-8 2-2</inkml:trace>
          <inkml:trace contextRef="#ctx0" brushRef="#br0" timeOffset="17559.4495">1339 3686 118,'0'0'122,"9"-24"1,-9 24 2,0 0-54,-29-25-17,29 25-18,-29-8-11,29 8-8,-41 4-3,20 6-2,-5 1-2,3 5-2,0 3-1,7 3 0,-1 1-2,9 1 1,4-3-4,8-2 1,-4-19-2,25 22-1,-2-18-3,3-8-1,3-2 0,0-6 0,-2-1 0,-3-5 0,-5 1 2,-19 17 2,25-33 2,-25 33 2,4-18 0,-4 18-2,0 0 2,0 0 0,0 0-1,-4 18 0,4-18-2,4 35-1,2-12 0,0 0-2,4 3-9,1-7-11,9 8-26,-20-27-65,37 20-25,-12-18 0,2-2-1</inkml:trace>
          <inkml:trace contextRef="#ctx0" brushRef="#br0" timeOffset="18107.3728">1751 3664 125,'-17'-31'124,"17"31"6,-22-23 0,7 3-49,15 20-32,-28-6-13,28 6-9,-37 10-8,37-10-5,-37 27-5,22-7-1,-1 1-3,7 1 0,3 1-4,6-4 1,4-1-4,-4-18-1,25 27 0,-6-23-2,1-2 0,1-8-1,1-2 2,-1-7-2,0-1 3,-21 16 1,28-31 1,-28 31 1,17-25 1,-17 25 1,0 0 1,0 0 1,14 33 0,-10-4 2,0 8-1,3 8 1,-3 5 0,0 3 1,-2 1-2,0-5 1,-4-2-1,-2-6 1,-7-8-1,-1-6-1,-8-11 2,-5-5-2,-6-9-2,-6-6 0,0-7-4,0-7-5,8 1-5,-2-9-7,19 5-14,-5-14-27,32 13-75,-1-7-10,15 2 4,2-2 2</inkml:trace>
          <inkml:trace contextRef="#ctx0" brushRef="#br0" timeOffset="18576.2673">1981 3705 202,'0'0'131,"0"0"1,0 0 0,0 0-76,0 0-27,19-8-5,-19 8-7,29 2-4,-11-2-4,1-6-1,1-3-4,1-3-3,-1 0 0,-1-3-1,-5-3 0,-3-3-1,-7 1 1,-4-1 0,-9 3 0,9 18 3,-30-31 1,9 20 1,-2 7 0,-3 6 0,-1 7 2,-2 5-1,6 9 0,5 3-2,4 7 0,3 0-1,9 2 0,8-2-1,9-2-1,5-6-1,11-5 1,4-7-1,2-7-1,6-4 0,-1-6-3,-3-2-1,-4-3-3,0 5-7,-15-8-10,5 16-16,-25-4-38,0 0-62,18-14 2,-18 14-1,0 0 3</inkml:trace>
        </inkml:traceGroup>
      </inkml:traceGroup>
    </inkml:traceGroup>
  </inkml:traceGroup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5:34.321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  <inkml:brush xml:id="br1">
      <inkml:brushProperty name="width" value="0.10583" units="cm"/>
      <inkml:brushProperty name="height" value="0.21167" units="cm"/>
      <inkml:brushProperty name="color" value="#00FFFF"/>
      <inkml:brushProperty name="tip" value="rectangle"/>
      <inkml:brushProperty name="rasterOp" value="maskPen"/>
      <inkml:brushProperty name="fitToCurve" value="1"/>
    </inkml:brush>
    <inkml:brush xml:id="br2">
      <inkml:brushProperty name="width" value="0.10583" units="cm"/>
      <inkml:brushProperty name="height" value="0.21167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374 427 164,'-18'-7'124,"18"7"3,-37-8-1,37 8-65,-28-8-15,28 8-6,0 0-10,0 0-3,-18-8-7,18 8-4,0 0-2,32 4-3,-9-4-2,11 4-2,8-4 0,10 2-1,9-2-1,7 0-1,5 0-1,0-2 0,-1 2-1,-1-2-1,-5 0 0,-1 2 1,-9-2-2,-2-2 1,-5 2 0,-5-1-1,-6-1 1,-5 2-1,-7 0 0,-4 0 0,-22 2 1,26-2-1,-26 2 1,0 0 0,0 0 1,0 0-1,0 0 2,0 0 0,0 0 0,0 0 0,0 0 0,-24-8-1,6 6 0,-10 2 0,-5 0-1,-5 2 0,-6 0-1,-7 2 1,-3 0 0,-4 0-1,-3 0 2,1 3-2,-1-5 2,3 2-2,-3 0 2,1-2-2,3 2 1,3 4 0,4-6-1,3 7 1,7-7-1,6 4 1,10-4 0,5-2 0,19 0-2,0 0 2,0 0 0,0 0-1,0 0 1,43-4-2,-7 4 1,8 4 0,11-4 1,3-4-1,9 0-1,3 2 1,3-5-1,-7-3 0,-3 4-1,-5-4 2,-7 6-1,-9-1-1,-8 5 1,-10-2 1,-24 2-1,22 2 1,-22-2 0,0 0 0,0 0 0,0 0 0,0 0 1,-26 2-1,6-2 1,-14 0-1,-8 0 2,-9 3-2,-9-1 1,-7 0 1,-3 0-1,-1 2 0,1 0 0,5-2 0,3 2-1,9 2 1,7-4-1,8 2-1,7-1 1,7-1-1,24-2 1,-24 6-2,24-6 2,0 0 0,30 0 0,3 6-1,11-6 1,12 0-1,13-2 1,11-4 0,7 0-2,0-3 2,-7 3-2,-9-6 2,-11 8-2,-13-3 1,-11 7-1,-14-2 1,-22 2 1,0 0-1,0 0 1,0 0 0,0 0 1,-24-4-1,-8 2 1,-7 0 0,-11 0 0,-6 0-1,-11 4 2,-3 0-2,-1 2 0,7 0 1,7 3-1,11-3 0,7 0 0,13 0 0,26-4-1,-24 2 1,24-2 1,0 0-2,34-2 1,-3 2 0,11-2 0,12-2-1,15 2 0,5-4 0,7 1 0,-4-1 0,-3 4-1,-11-2 1,-11 4-1,-10 0 1,-16 2 0,-26-2 0,25 4 0,-25-4 1,0 0 0,0 0 1,-18-4-1,-3 2 0,-11 0 2,-4 0-3,-10 4 3,-7 2-2,-5 2 2,-5 7-2,1-5 1,1 8 0,5-3-1,8 3 1,3-8-2,9 5 1,6-3-1,10-6 0,20-4 0,-27 6 0,27-6 0,0 0-1,0 0 2,0 0-2,37 0 4,-1-6-1,14-4 0,13 2-1,9-5 0,5 3 1,5-2-1,-3 1 1,-8 7-2,-11-4 0,-10 8-1,-13-2 1,-13 2 0,-6 0 0,-18 0 1,0 0-1,0 0 2,0 0-1,-20 0 1,-10 0 0,-11 0 0,-9 2 1,-13 0-1,-7 6 0,-9-6 0,-1 7-1,1-5 1,3 4 0,5-4 0,11 2-1,9-4 0,9 0 0,10 0 1,5 0-1,27-2 0,-26 3-1,26-3 1,0 0-1,0 0 1,26 0 0,9-3 0,13-5 1,15 2-2,7-6 1,17 1-2,3-3 1,-1 4-1,-4-5 1,-13 7-2,-11 2 1,-13 4 0,-12 0 1,-13 2 0,-23 0 0,0 0 0,0 0 0,0 0 1,-19 8 0,-13-6 1,-12-2-1,-17 4 1,-9 0 0,-19 2 1,-4 7-1,-7-3 0,3 5 1,8-7-1,11 6 0,17-4 1,15-1-2,16-3-1,30-6 1,0 0 1,24 0 0,26-2-1,15-6-1,11-1 1,15 3 1,6-4-1,1 2 1,-5 1-3,-12 1 1,-17 4-1,-13 0 1,-11 4-2,-16 0 2,-24-2-1,20 9 1,-20-9 1,0 0-1,-20 14 2,0-10 0,-8-2 0,-9 4 0,-9 0-1,-10 3 1,-9 1-1,-3-2 1,-3 5-2,5-3 1,7 4-1,9-5 2,10-3-1,13-2 1,27-4-1,0 0 0,0 0 0,45-6 0,5-1 2,15 1-3,7-4 1,7 0 0,5-1-1,-3-1 0,-11 2 0,-11-1 0,-15 3-2,-14 2 3,-11 4-1,-19 2-1,0 0 1,0 0-1,-37 6 1,7 0-2,-2-4-4,-4 3-9,11 7-25,-13-18-51,38 6-57,-18 16 0,18-16-5,26 17 2</inkml:trace>
  <inkml:trace contextRef="#ctx0" brushRef="#br1" timeOffset="8731.1407">303 1297 56,'0'0'78,"-18"-13"-22,18 13 4,0 0-8,0 0-2,-26-19-3,26 19-2,-26-2-3,26 2-5,-32 2-5,32-2-5,-33 4-1,33-4 1,-26 1-2,26-1-2,0 0-1,-18 0-2,18 0-4,0 0-1,0 0-2,0 0-2,0 0-2,0 0-1,0 0-1,0 0-1,0 0 0,0 0-1,0 0 0,34-5 0,-12 5 0,11 2-1,5-2 0,4 2 0,7-1-1,1 1 0,2 0-1,3 0 0,-1 0 1,-1-2-2,-3-2 1,0 0-1,-1-2 0,-1 3 0,-4-3-1,-3 0 0,-5-1 0,-4 3-1,-2 2 1,-5 0 0,-1 2-1,-24-2 1,32 3 1,-32-3-1,28 0 0,-28 0 1,20 2-1,-20-2 1,0 0 1,25-2-2,-25 2 1,0 0-1,20-3 1,-20 3-1,18-4 0,-18 4 0,22-6-1,-22 6 1,26-6 0,-26 6-1,30-4 2,-30 4-1,31 0 0,-31 0-1,30 0 1,-30 0 0,28 2 0,-28-2 0,20 0 0,-20 0-1,0 0 1,0 0 1,0 0 0,0 0-1,0 0 1,0 0-1,0 0 0,0 0 1,0 0-1,0 0 0,0 0 0,0 0-1,0 0 1,0 0 0,0 0 0,0 0 0,0 0-1,0 0 1,18 4-1,-18-4 1,0 0 0,0 0 0,0 0-1,0 0 1,19 8 0,-19-8 0,0 0 0,0 0 0,0 0-1,18 6 1,-18-6 0,0 0 1,0 0-1,0 0 0,0 0 1,0 0 0,0 0 0,0 0 0,0 0-1,0 0 1,0 0-1,0 0 0,-20 5-1,20-5 1,-23 4 0,23-4-1,-38 2 1,14-2 0,-4 0 0,-5 2 1,1-1-1,-4-1 1,0 2-1,-3-2 1,-3 2 0,0 0 0,-1 0 0,1-2 0,-2 2 0,1-2 0,3 2 0,2-2 0,4 0-1,1 0 0,3 0 1,2 2-2,0 0 2,2-2-2,-1 2 2,3 0-1,0 1 0,2-1 0,2-2 0,-1 2 1,1-2-1,2 0 2,-2 0-2,0 0 1,0 0 0,0 0 0,-1 2-1,1-4 0,2 4 1,18-2-1,-30 0 1,30 0-1,-22 0 0,22 0 1,0 0 0,-18 2 0,18-2 0,0 0-1,0 0 0,0 0 1,0 0-3,-18 0 2,18 0 0,0 0 0,0 0-1,0 0 1,0 0 0,0 0 0,0 0 1,0 0-1,0 0 0,0 0-1,0 0 1,0 0 0,0 0 0,0 0-1,32 16 1,-8-12-1,10 0 1,13-1 1,13-1-1,8-2 0,11-2 0,8-3 0,1 1-2,-3 0 1,-4-2-1,-11 6 1,-9-2-1,-11 2-1,-6 2 2,-11 2 0,-7-2 1,-2 0-1,0 0 1,0-2 0,0 0 1,1-2-1,-1 0 0,-4 0 0,2 0 0,-22 2 0,32-4-1,-32 4 1,29-2 0,-29 2-1,22-2 1,-22 2-1,20-2 1,-20 2-1,18 0 2,-18 0-2,0 0 1,0 0-1,0 0 1,0 0 0,0 0 0,0 0 0,0 0 0,0 0-1,0 0-3,0 0-2,0 0-8,0 0-16,-6 18-54,6-18-66,0 0-1,-20 2-5,20-2 3</inkml:trace>
  <inkml:trace contextRef="#ctx0" brushRef="#br2" timeOffset="17803.3134">160 2172 5,'-18'2'88,"18"-2"6,0 0 4,-22-12-46,22 12 2,0 0-1,0 0-2,-26-19-5,26 19-6,0 0-5,0 0-4,-22-6-5,22 6-3,0 0-4,0 0-2,0 0-3,0 0-1,0 0-2,0 0-1,0 0-2,0 0 0,26 2-1,-8 2-2,4-2 0,4 2-1,7 0 0,5 1-1,4-3 0,4 0 0,3 2 1,1-4-2,3-2 1,-1 2 0,0-4-1,1 2-1,-3-1 1,-1 1 0,-5 0-1,0 0-1,-4 4 1,-3-2-1,-5 2 0,2-4 1,1 2-1,1-6 0,2 2 0,2-4 1,1 0 0,1-1 0,-2 1 0,-3 4 0,-5-2 0,-4 6-1,-4 0 0,-24 0 0,34 0 0,-34 0 0,31 2 0,-31-2-1,34-4 2,-34 4-1,30-4 1,-30 4-1,26-5 0,-26 5 0,0 0 0,20 0 0,-20 0 1,0 0-1,0 0 1,0 0-1,0 0 1,0 0 0,0 0-1,0 0 1,0 0 0,0 0-2,-20 5 2,20-5-2,0 0 1,-24 4 0,24-4 0,-22 4 0,22-4-1,-22 2 1,22-2 0,-26 2 0,26-2 0,-31 2 0,13 4 0,-2-4 0,-4 4 1,-4-1-1,0-1 0,-5 2 0,-1-4 0,-2 2 0,-3-4 1,1 2-1,-2-2-1,-4 0 2,-1 0 0,3 0 0,-4 2 0,-1 0 0,-1 2 0,-1-4 0,5 0-1,2 0 0,0 2 0,3-6 0,1 4 0,4-2 0,1 0 0,3 0 0,2 0 0,-2 2 1,2 0-2,-1 0 1,1 0 0,2-2 2,2 0-1,2 0 0,1 0 0,21 2 0,-30-4 0,30 4-1,-24 0 0,24 0 0,-22 4 0,22-4 0,0 0 0,-22 12-1,22-12 2,0 0-1,0 0 1,0 0 0,0 0-1,0 0 0,0 0 0,0 0 1,0 0-1,0 0 1,32 8-2,-6-10 1,6 2-1,11-2 1,9 0 0,13-4 0,7 2 0,7-2 0,-1 2 0,7 2-1,-4 2 0,-7 0 1,-5 0-1,-5 4-1,-7-2 0,-7 4 1,-4-4 0,-5 2 1,-3-6 0,-2 4 0,-2-2 0,1 0 0,-5-2 1,-2 0-1,-2 6 0,2-6 0,-1 2 0,1-2 0,-2 0 0,-2-4 0,-2 6 0,-1-4 0,-3-1 0,-18 5 0,20-4 0,-20 4 1,0 0-2,0 0 0,0 0 1,0 0-2,0 0-1,0 0-1,0 0-5,0 0-7,0 0-22,0 0-89,0 0-23,-24 0-4,24 0-1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9T05:05:58.333"/>
    </inkml:context>
    <inkml:brush xml:id="br0">
      <inkml:brushProperty name="width" value="0.07" units="cm"/>
      <inkml:brushProperty name="height" value="0.07" units="cm"/>
      <inkml:brushProperty name="fitToCurve" value="1"/>
    </inkml:brush>
  </inkml:definitions>
  <inkml:traceGroup>
    <inkml:annotationXML>
      <emma:emma xmlns:emma="http://www.w3.org/2003/04/emma" version="1.0">
        <emma:interpretation id="{09DBBD2B-E013-4E1D-9204-388DC7ACECA7}" emma:medium="tactile" emma:mode="ink">
          <msink:context xmlns:msink="http://schemas.microsoft.com/ink/2010/main" type="writingRegion" rotatedBoundingBox="16316,15497 21587,15374 21644,17797 16373,17919"/>
        </emma:interpretation>
      </emma:emma>
    </inkml:annotationXML>
    <inkml:traceGroup>
      <inkml:annotationXML>
        <emma:emma xmlns:emma="http://www.w3.org/2003/04/emma" version="1.0">
          <emma:interpretation id="{C06FBB23-3947-4FBA-8219-7680D04DD0C0}" emma:medium="tactile" emma:mode="ink">
            <msink:context xmlns:msink="http://schemas.microsoft.com/ink/2010/main" type="paragraph" rotatedBoundingBox="16316,15497 21587,15374 21644,17797 16373,1791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718EDE9-49A5-400E-8064-46560A406B02}" emma:medium="tactile" emma:mode="ink">
              <msink:context xmlns:msink="http://schemas.microsoft.com/ink/2010/main" type="line" rotatedBoundingBox="16319,15443 21394,15381 21403,16134 16328,16196"/>
            </emma:interpretation>
          </emma:emma>
        </inkml:annotationXML>
        <inkml:traceGroup>
          <inkml:annotationXML>
            <emma:emma xmlns:emma="http://www.w3.org/2003/04/emma" version="1.0">
              <emma:interpretation id="{BFA409FF-B275-4D17-A702-AD0E476E1C11}" emma:medium="tactile" emma:mode="ink">
                <msink:context xmlns:msink="http://schemas.microsoft.com/ink/2010/main" type="inkWord" rotatedBoundingBox="16319,15597 18126,15561 18137,16115 16330,16150"/>
              </emma:interpretation>
              <emma:one-of disjunction-type="recognition" id="oneOf0">
                <emma:interpretation id="interp0" emma:lang="en-US" emma:confidence="0">
                  <emma:literal>=cell</emma:literal>
                </emma:interpretation>
                <emma:interpretation id="interp1" emma:lang="en-US" emma:confidence="0">
                  <emma:literal>=celt</emma:literal>
                </emma:interpretation>
                <emma:interpretation id="interp2" emma:lang="en-US" emma:confidence="0">
                  <emma:literal>=(ell</emma:literal>
                </emma:interpretation>
                <emma:interpretation id="interp3" emma:lang="en-US" emma:confidence="0">
                  <emma:literal>=cel1</emma:literal>
                </emma:interpretation>
                <emma:interpretation id="interp4" emma:lang="en-US" emma:confidence="0">
                  <emma:literal>Ezell</emma:literal>
                </emma:interpretation>
              </emma:one-of>
            </emma:emma>
          </inkml:annotationXML>
          <inkml:trace contextRef="#ctx0" brushRef="#br0">3302 87 217,'0'0'132,"0"0"2,0 0 3,0 0-93,-6 21-8,10-3-7,8 19-3,-6 0-6,7 11-3,-5 5-6,2 3-4,-2-3-4,3-3-1,-3-7-4,0-8-4,2-6-5,-3-11-9,-7-18-14,0 0-37,33-4-74,-27-18-3,4-1 8,-8-12-2</inkml:trace>
          <inkml:trace contextRef="#ctx0" brushRef="#br0" timeOffset="298.2356">3522 120 189,'-6'-27'134,"6"27"4,0 0-1,0 0-60,0 0-36,0 0-12,-2 35-7,6-8-7,0 4-4,2 8-1,0 2-3,3 4-3,-3 1-1,4-3-1,-2-4-2,5-2 0,-3-6-1,2 0-2,1-4-1,-1-9-1,0 1-4,-12-19-5,21 24-8,-21-24-10,0 0-37,0 0-73,18 7-3,-18-7 4,-2-25 0</inkml:trace>
          <inkml:trace contextRef="#ctx0" brushRef="#br0" timeOffset="-1735.642">1865 324 144,'0'0'123,"0"0"0,0 0 5,0 0-48,0 0-42,0 0-12,37-2-6,-18 0-4,8 6-5,1-2-4,3 2-2,0 2-6,-4-2-5,0 2-6,-7-1-8,3 7-16,-23-12-27,33 2-57,-33-2-12,20 6 5,-20-6-1</inkml:trace>
          <inkml:trace contextRef="#ctx0" brushRef="#br0" timeOffset="-1391.8853">1890 577 158,'0'0'123,"0"0"5,0 0-2,0 0-71,0 0-16,27-16-11,-5 16-6,-3-5-7,8 5-4,-3 0-4,3 0-3,-4 3-5,-1-1-2,-1 2-2,-2-2-2,1 2-3,-20-4-4,23 4-6,-23-4-9,0 0-17,0 0-36,0 0-45,0 0 2,0 0-1,0 0 7</inkml:trace>
          <inkml:trace contextRef="#ctx0" brushRef="#br0" timeOffset="-860.5208">2740 204 171,'-16'-26'128,"16"26"1,-27-27 4,0 6-73,27 21-16,-41-8-14,22 14-6,-9 0-7,3 13-3,-4 4-2,6 7-2,-1 3-1,3 7 0,3 1-3,5 2-1,5-2-2,8-2-1,6-4 0,9-2-2,5-6 0,7-4-1,6-7 0,2-4 1,2-1-1,0-5-5,0 0-5,-8-10-10,4 8-19,-33-4-58,37-16-47,-37 16 1,29-21-3,-29 21 6</inkml:trace>
          <inkml:trace contextRef="#ctx0" brushRef="#br0" timeOffset="-359.483">2888 489 188,'0'0'131,"-10"-19"-4,10 19 5,0 0-84,0 0-14,0 0-10,0 0-7,25 10-3,-25-10-4,28-10 0,-9 2-3,2-3-1,1-1-2,1-2-1,-1-3-3,-3-1 1,-19 18-3,25-35-2,-21 16 1,-6-1-1,-4-1 2,-7 2-1,13 19 3,-31-28 0,11 21 2,-3 5 1,0 9 1,1 5 1,-1 9 1,5 3 0,1 3-3,5 10 2,4 0-2,8 0 0,4-4-1,6-4 0,9-2-1,1-7-1,5-3 0,2-7 0,-1-2 0,1-4-3,0 1-2,-7-5-5,1 4-3,-21-4-9,31 6-14,-31-6-30,22-6-67,-22 6-3,21-7-2,-21 7 6</inkml:trace>
        </inkml:traceGroup>
        <inkml:traceGroup>
          <inkml:annotationXML>
            <emma:emma xmlns:emma="http://www.w3.org/2003/04/emma" version="1.0">
              <emma:interpretation id="{12516421-EEC5-4F08-9B60-D39A91EF74A2}" emma:medium="tactile" emma:mode="ink">
                <msink:context xmlns:msink="http://schemas.microsoft.com/ink/2010/main" type="inkWord" rotatedBoundingBox="18489,15528 18582,16094 18564,16096 18471,15531"/>
              </emma:interpretation>
              <emma:one-of disjunction-type="recognition" id="oneOf1">
                <emma:interpretation id="interp5" emma:lang="en-US" emma:confidence="0">
                  <emma:literal>|</emma:literal>
                </emma:interpretation>
                <emma:interpretation id="interp6" emma:lang="en-US" emma:confidence="0">
                  <emma:literal>I</emma:literal>
                </emma:interpretation>
                <emma:interpretation id="interp7" emma:lang="en-US" emma:confidence="0">
                  <emma:literal>1</emma:literal>
                </emma:interpretation>
                <emma:interpretation id="interp8" emma:lang="en-US" emma:confidence="0">
                  <emma:literal>l</emma:literal>
                </emma:interpretation>
                <emma:interpretation id="interp9" emma:lang="en-US" emma:confidence="0">
                  <emma:literal>'</emma:literal>
                </emma:interpretation>
              </emma:one-of>
            </emma:emma>
          </inkml:annotationXML>
          <inkml:trace contextRef="#ctx0" brushRef="#br0" timeOffset="940.0507">4032 69 263,'0'0'142,"0"0"-1,0 0-4,-12-21-93,12 21-11,0 0-8,6 21-9,-4-3-3,2 9-4,-1 4-1,3 6 0,-2 6-2,2 2 1,0 1-4,2 3 1,-1-4-4,1-4 2,0-3-5,0-6 3,-2-3-1,1-8-1,-1-1 0,-6-20-1,0 0-1,8 21-3,-8-21-6,0 0-15,0 0-44,0 0-77,0 0-3,0 0 1,0 0-4</inkml:trace>
        </inkml:traceGroup>
        <inkml:traceGroup>
          <inkml:annotationXML>
            <emma:emma xmlns:emma="http://www.w3.org/2003/04/emma" version="1.0">
              <emma:interpretation id="{DF273116-81CE-4724-83B3-BC8F5633252E}" emma:medium="tactile" emma:mode="ink">
                <msink:context xmlns:msink="http://schemas.microsoft.com/ink/2010/main" type="inkWord" rotatedBoundingBox="19325,15406 21394,15381 21403,16134 19334,16160"/>
              </emma:interpretation>
              <emma:one-of disjunction-type="recognition" id="oneOf2">
                <emma:interpretation id="interp10" emma:lang="en-US" emma:confidence="1">
                  <emma:literal>Control</emma:literal>
                </emma:interpretation>
                <emma:interpretation id="interp11" emma:lang="en-US" emma:confidence="0">
                  <emma:literal>control</emma:literal>
                </emma:interpretation>
                <emma:interpretation id="interp12" emma:lang="en-US" emma:confidence="0">
                  <emma:literal>Contrail</emma:literal>
                </emma:interpretation>
                <emma:interpretation id="interp13" emma:lang="en-US" emma:confidence="0">
                  <emma:literal>contrail</emma:literal>
                </emma:interpretation>
                <emma:interpretation id="interp14" emma:lang="en-US" emma:confidence="0">
                  <emma:literal>Controls</emma:literal>
                </emma:interpretation>
              </emma:one-of>
            </emma:emma>
          </inkml:annotationXML>
          <inkml:trace contextRef="#ctx0" brushRef="#br0" timeOffset="411053.6339">5197 126 119,'0'0'113,"-14"-27"3,14 27 2,-31-29-61,31 29-13,-33-10-12,15 14-7,-11-2-7,6 13-2,-6-1-5,7 9-1,-5 1 0,4 7-1,1 0 0,5 6-2,1-2 0,6 2-1,1-2-1,7 0 0,4-2-1,7 0-2,5-2-1,6-5 0,7-1-1,6-2 0,2-3-2,4-1-1,2-1-6,-2-7-5,1 5-10,-12-12-17,7 13-32,-16-13-60,3 2 3,-22-6-2,25 4 6</inkml:trace>
          <inkml:trace contextRef="#ctx0" brushRef="#br0" timeOffset="411475.6617">5481 441 137,'0'0'113,"-20"-29"3,20 29-4,-25-25-61,25 25-9,-23-10-10,23 10-8,-24 4-4,24-4-5,-21 23-4,15-3-2,0 3-3,4 4-1,2 3-3,8-1 1,2 2-3,9-6-2,3-5-2,3-7-3,6-9 0,-2-6-1,1-4 1,-7-9-1,-4-3 1,-9-3 1,-6 0 3,-10 3 1,-7-1 1,-5 5 1,-3 2-1,1 1 0,-1 7-4,1-2-9,20 6-14,-29-2-24,29 2-33,0 0-34,0 0 0,0 0-1</inkml:trace>
          <inkml:trace contextRef="#ctx0" brushRef="#br0" timeOffset="412080.3454">5576 469 93,'0'0'107,"-2"27"5,2-27-1,2 35-51,-2-35-19,0 29-14,0-29-8,4 18-8,-4-18-2,0 0-4,0 0 0,0 0-2,0 0 1,20-28-1,-13 3 0,1-2-2,2-2-2,0 3 2,5-1 0,-1 8-1,-14 19 1,35-10 1,-35 10 0,33 27 1,-18-5 1,3 5-1,-4 2-1,3 0 2,-3-2-3,1-5-2,1-3-6,-16-19-7,29 22-19,-29-22-32,18 0-53,-18 0-5,19-10 2,-19 10-1</inkml:trace>
          <inkml:trace contextRef="#ctx0" brushRef="#br0" timeOffset="412314.7323">5868 321 196,'-21'-2'127,"21"2"1,-18-6 0,18 6-81,24-8-14,1 8-11,0-6-7,6 8-7,4-4-9,0-5-11,6 14-17,-14-16-30,14 14-68,-15-5-3,1 6-1,-8-4 0</inkml:trace>
          <inkml:trace contextRef="#ctx0" brushRef="#br0" timeOffset="412111.5976">5981-16 128,'0'0'117,"-21"-6"5,21 6-2,5 33-51,9 6-33,-6 4-14,9 15-2,-5 5-7,4 7-3,-3-2-5,1-2-3,1-8-11,-7-15-8,6-2-21,-10-23-23,-4-18-61,13 19-3,-13-19 2,0-21-1</inkml:trace>
          <inkml:trace contextRef="#ctx0" brushRef="#br0" timeOffset="412643.0598">6257 399 188,'0'0'115,"8"27"-1,-2-8-36,-6-19-34,10 26-11,-10-26-11,17 29-5,-17-29-6,10 21-1,-10-21 0,0 0-1,0 0-1,0 0-2,-16-27 1,12 7-3,-5-9 4,5-2-3,-4-2 0,8 2-2,4 0-1,2 7 0,7 5-2,-13 19 0,30-25-5,-30 25-6,40-6-10,-40 6-21,43 17-38,-43-17-48,35 26 0,-35-26 0,31 33 2</inkml:trace>
          <inkml:trace contextRef="#ctx0" brushRef="#br0" timeOffset="412988.0174">6600 288 206,'0'0'125,"-18"-20"-1,18 20-4,-27-6-80,27 6-13,-21 24-8,13-3-6,0 6-2,6 1-4,2 3-1,6 2-2,4-6 1,5-2-2,3-11-2,5-6-1,2-10-4,-1-6 0,-1-6-1,-5-9 1,-3-2-1,-9-6 0,-4 3 2,-10-1 1,-7 6 2,-1 3 1,-9 3 1,3 7-1,-1 6-1,0 4-6,23 0-9,-33 14-24,33 5-62,0-19-24,0 26-4,0-26-1</inkml:trace>
          <inkml:trace contextRef="#ctx0" brushRef="#br0" timeOffset="413269.3924">6732-98 218,'0'0'128,"0"0"3,8 24-3,-4 1-90,15 20-8,-7 3-7,7 13-2,-7-1-9,4 6-3,-3-5-5,-3-5-4,4-7-9,-5-16-8,5 2-12,-14-35-24,29 27-51,-29-27-31,22-12 1,-13-7 2</inkml:trace>
        </inkml:traceGroup>
      </inkml:traceGroup>
      <inkml:traceGroup>
        <inkml:annotationXML>
          <emma:emma xmlns:emma="http://www.w3.org/2003/04/emma" version="1.0">
            <emma:interpretation id="{FFD487B4-BD4D-4A16-810C-D93C75A2AD31}" emma:medium="tactile" emma:mode="ink">
              <msink:context xmlns:msink="http://schemas.microsoft.com/ink/2010/main" type="line" rotatedBoundingBox="16342,16419 21207,16284 21225,16921 16359,17055"/>
            </emma:interpretation>
          </emma:emma>
        </inkml:annotationXML>
        <inkml:traceGroup>
          <inkml:annotationXML>
            <emma:emma xmlns:emma="http://www.w3.org/2003/04/emma" version="1.0">
              <emma:interpretation id="{21041641-065F-45BE-9A87-91204039987A}" emma:medium="tactile" emma:mode="ink">
                <msink:context xmlns:msink="http://schemas.microsoft.com/ink/2010/main" type="inkWord" rotatedBoundingBox="16622,16659 16629,16923 16355,16930 16349,16666"/>
              </emma:interpretation>
              <emma:one-of disjunction-type="recognition" id="oneOf3">
                <emma:interpretation id="interp15" emma:lang="en-US" emma:confidence="1">
                  <emma:literal>=</emma:literal>
                </emma:interpretation>
                <emma:interpretation id="interp16" emma:lang="en-US" emma:confidence="0">
                  <emma:literal>I</emma:literal>
                </emma:interpretation>
                <emma:interpretation id="interp17" emma:lang="en-US" emma:confidence="0">
                  <emma:literal>X</emma:literal>
                </emma:interpretation>
                <emma:interpretation id="interp18" emma:lang="en-US" emma:confidence="0">
                  <emma:literal>e</emma:literal>
                </emma:interpretation>
                <emma:interpretation id="interp19" emma:lang="en-US" emma:confidence="0">
                  <emma:literal>x</emma:literal>
                </emma:interpretation>
              </emma:one-of>
            </emma:emma>
          </inkml:annotationXML>
          <inkml:trace contextRef="#ctx0" brushRef="#br0" timeOffset="1815.0571">1896 1406 221,'0'0'134,"0"0"-2,0 0 0,19 12-90,7-8-12,-5-6-9,8 4-12,-2-2-13,-3-2-14,7 12-36,-31-10-78,41 9-1,-41-9-4,35 4 1</inkml:trace>
          <inkml:trace contextRef="#ctx0" brushRef="#br0" timeOffset="1627.5479">1890 1185 206,'0'0'130,"0"0"4,0 0-1,0 0-81,21 13-23,3-5-7,3-4-8,8 0-7,4 2-12,-4-6-12,6 11-26,-18-13-40,4 10-50,-27-8-4,0 0 4,4 27-2</inkml:trace>
        </inkml:traceGroup>
        <inkml:traceGroup>
          <inkml:annotationXML>
            <emma:emma xmlns:emma="http://www.w3.org/2003/04/emma" version="1.0">
              <emma:interpretation id="{FE1B44B9-F595-4CA5-A420-CCCBA89BE51F}" emma:medium="tactile" emma:mode="ink">
                <msink:context xmlns:msink="http://schemas.microsoft.com/ink/2010/main" type="inkWord" rotatedBoundingBox="16877,16501 17924,16506 17922,17022 16875,17017"/>
              </emma:interpretation>
              <emma:one-of disjunction-type="recognition" id="oneOf4">
                <emma:interpretation id="interp20" emma:lang="en-US" emma:confidence="0">
                  <emma:literal>cell</emma:literal>
                </emma:interpretation>
                <emma:interpretation id="interp21" emma:lang="en-US" emma:confidence="0">
                  <emma:literal>Cell</emma:literal>
                </emma:interpretation>
                <emma:interpretation id="interp22" emma:lang="en-US" emma:confidence="0">
                  <emma:literal>Celt</emma:literal>
                </emma:interpretation>
                <emma:interpretation id="interp23" emma:lang="en-US" emma:confidence="0">
                  <emma:literal>Ceil</emma:literal>
                </emma:interpretation>
                <emma:interpretation id="interp24" emma:lang="en-US" emma:confidence="0">
                  <emma:literal>Cent</emma:literal>
                </emma:interpretation>
              </emma:one-of>
            </emma:emma>
          </inkml:annotationXML>
          <inkml:trace contextRef="#ctx0" brushRef="#br0" timeOffset="2236.9588">2674 1139 158,'-6'-25'125,"-2"5"4,-9-5 1,17 25-68,-26-35-19,26 35-12,-38-12-7,20 20-5,-5 2-4,3 15-1,-3 4-4,3 8 0,-3 5-2,8 3 0,1 1-3,10-1 0,2-4-2,10-2-1,7-6-1,5-4 0,9-4-3,6-7-1,4-3-5,-2-7-6,8 4-11,-14-14-17,14 13-48,-16-18-54,2 1 3,-31 6-2,37-29 6</inkml:trace>
          <inkml:trace contextRef="#ctx0" brushRef="#br0" timeOffset="2674.5571">2876 1348 243,'0'0'129,"-15"21"4,15-21-42,0 0-42,0 0-14,25 16-9,-25-16-10,25-2-5,-25 2-4,35-10-3,-35 10-2,35-25-1,-35 25-3,27-31 0,-19 13 0,-6-3 0,-4 3 0,-6-1-1,8 19 2,-25-25 0,6 19 4,-1 4 0,-3 6 1,3 9 0,-1 3 1,4 5 1,1 3-1,6 3 0,1 2-1,7 0-1,4 0-1,7-3 0,3-3-1,5-2-2,5-5-4,-1-6-4,8-1-11,-7-14-13,11 12-39,-14-18-69,5 1 2,-24 10-3,37-35 6</inkml:trace>
          <inkml:trace contextRef="#ctx0" brushRef="#br0" timeOffset="2925.5928">3108 1117 140,'-6'-29'129,"6"29"3,0 0 4,-2-23-58,15 42-28,-13-19-12,10 37-9,-6-11-7,6 15-4,-4-2-5,9 8-3,-7-4-6,4-2-1,1-4-7,-3-6-5,4-4-13,-14-27-19,33 27-65,-33-27-39,27-6 3,-27 6-4</inkml:trace>
          <inkml:trace contextRef="#ctx0" brushRef="#br0" timeOffset="3175.6365">3359 1046 236,'-14'-22'136,"14"22"1,0 0 0,0 0-93,-8 33-14,14 0-7,-6 4-6,4 7-5,-2 3-3,4 5-1,-2-5-5,3-4 0,1-8-5,0-8-5,4-2-8,-12-25-9,29 25-28,-29-25-73,21-9-16,-21 9-3,20-24 3</inkml:trace>
        </inkml:traceGroup>
        <inkml:traceGroup>
          <inkml:annotationXML>
            <emma:emma xmlns:emma="http://www.w3.org/2003/04/emma" version="1.0">
              <emma:interpretation id="{BD752C2B-5FCA-423B-A954-CECFCC431266}" emma:medium="tactile" emma:mode="ink">
                <msink:context xmlns:msink="http://schemas.microsoft.com/ink/2010/main" type="inkWord" rotatedBoundingBox="18309,16481 18619,16473 18631,16908 18321,16917"/>
              </emma:interpretation>
              <emma:one-of disjunction-type="recognition" id="oneOf5">
                <emma:interpretation id="interp25" emma:lang="en-US" emma:confidence="1">
                  <emma:literal>2</emma:literal>
                </emma:interpretation>
                <emma:interpretation id="interp26" emma:lang="en-US" emma:confidence="0">
                  <emma:literal>z</emma:literal>
                </emma:interpretation>
                <emma:interpretation id="interp27" emma:lang="en-US" emma:confidence="0">
                  <emma:literal>Z</emma:literal>
                </emma:interpretation>
                <emma:interpretation id="interp28" emma:lang="en-US" emma:confidence="0">
                  <emma:literal>]</emma:literal>
                </emma:interpretation>
                <emma:interpretation id="interp29" emma:lang="en-US" emma:confidence="0">
                  <emma:literal>I</emma:literal>
                </emma:interpretation>
              </emma:one-of>
            </emma:emma>
          </inkml:annotationXML>
          <inkml:trace contextRef="#ctx0" brushRef="#br0" timeOffset="3706.879">3851 1026 199,'0'0'138,"21"-17"1,-21 17 0,31-8-77,-31 8-32,45-4-8,-22 4-7,3 8-6,-1 1-4,-2 5-3,-3-2-2,-3 7 0,-5 1-1,-8 1 2,-6 4-1,-4-1 0,-8 4-1,-3-1 1,-3 2 0,-3-2 1,0-3 1,5-1 0,1-2 1,5-3 1,12-18 0,-12 23 1,12-23 0,0 0-1,16 20 0,-16-20-1,35 4 0,-12-4 0,-1 0-2,5-2 0,-2 0 0,-3 0-2,-1 2-3,-21 0-4,29 6-6,-29-6-11,18 13-24,-18-13-72,0 0-21,0 0-3,-2 22 2</inkml:trace>
        </inkml:traceGroup>
        <inkml:traceGroup>
          <inkml:annotationXML>
            <emma:emma xmlns:emma="http://www.w3.org/2003/04/emma" version="1.0">
              <emma:interpretation id="{F737E884-346A-4920-8187-BE034F83DB4E}" emma:medium="tactile" emma:mode="ink">
                <msink:context xmlns:msink="http://schemas.microsoft.com/ink/2010/main" type="inkWord" rotatedBoundingBox="19300,16415 21181,16279 21224,16870 19343,17006"/>
              </emma:interpretation>
              <emma:one-of disjunction-type="recognition" id="oneOf6">
                <emma:interpretation id="interp30" emma:lang="en-US" emma:confidence="0.5">
                  <emma:literal>Control</emma:literal>
                </emma:interpretation>
                <emma:interpretation id="interp31" emma:lang="en-US" emma:confidence="1">
                  <emma:literal>Con trot</emma:literal>
                </emma:interpretation>
                <emma:interpretation id="interp32" emma:lang="en-US" emma:confidence="0">
                  <emma:literal>con trot</emma:literal>
                </emma:interpretation>
                <emma:interpretation id="interp33" emma:lang="en-US" emma:confidence="0">
                  <emma:literal>Chon trot</emma:literal>
                </emma:interpretation>
                <emma:interpretation id="interp34" emma:lang="en-US" emma:confidence="0">
                  <emma:literal>Coon trot</emma:literal>
                </emma:interpretation>
              </emma:one-of>
            </emma:emma>
          </inkml:annotationXML>
          <inkml:trace contextRef="#ctx0" brushRef="#br0" timeOffset="417727.7369">5177 1076 68,'-11'-24'109,"11"24"7,-18-27-2,-1 8-56,19 19-6,-30-8-2,30 8-11,-46 10-5,24 7-10,-11-1-3,6 11-3,-4 0-5,6 4 1,3 5-6,7-1 0,5 2-3,8-2 1,8 0-3,9 0 0,5-5-1,9 1-3,4-4-3,4-9-7,8 1-11,-4-13-15,11 9-39,-13-26-60,4 1 0,-8-11-1,2 3 2</inkml:trace>
          <inkml:trace contextRef="#ctx0" brushRef="#br0" timeOffset="418088.2426">5419 1217 146,'-20'-4'117,"20"4"1,-25 8 2,13 11-66,-7-13-20,13 15-5,6-21-4,-27 34-4,27-34-3,-18 38-3,18-38-2,-4 32-4,4-32-4,18 23-2,-18-23-3,39 10-2,-14-8-1,0-4-2,1-2 1,-3-8 0,-4 0 1,-7-7-2,-12 19 2,2-35 0,-2 35 3,-25-33-1,7 21 1,-7 2-1,3 7-5,-3 1-8,25 2-18,-37 7-28,37-7-66,0 0-1,0 0-2,22 10-1</inkml:trace>
          <inkml:trace contextRef="#ctx0" brushRef="#br0" timeOffset="418433.097">5570 1277 174,'2'24'123,"-2"-24"-2,-9 21 1,9-21-73,0 0-29,-2 25-7,2-25-1,4 22-4,-4-22-1,0 0-2,0 0-1,0 0 0,13-20 0,-9-3 0,6-4-3,1-1 2,5-3-3,0 4 2,5 4-2,2 9 1,-1 12-1,-1 8 0,-1 11 1,-1 7-1,-3 9 2,1-4-3,-3 0-1,-1 0-4,-5-7-6,6 3-12,-14-25-25,0 0-74,23 8-4,-23-8 0,14-18 0</inkml:trace>
          <inkml:trace contextRef="#ctx0" brushRef="#br0" timeOffset="419121.6254">5934 1178 210,'-35'-14'135,"35"14"-2,-23-10 0,23 10-85,0 0-22,21-12-8,-3 8-8,9 2-8,4 4-9,-2-2-7,6 8-10,-9-8-16,7 20-21,-33-20-20,41 18-17,-41-18 3,25 23 24,-25-23 27,0 0 34,17 29 26,-17-29 30,8 18 23,-8-18 20,6 23 3,-6-23-18,6 29-19,-6-29-25,2 33-9,-2-33-9,2 26-2,-2-26-1,0 0-3,0 0 2,0 0-3,-6-26 1,6 1-2,-2-2 3,2-2-3,2 0-1,2 3-2,2 1-1,3 7-1,-9 18-3,22-22-6,-3 22-12,-19 0-12,33 6-34,-33-6-62,33 10-5,-33-10 2,37 12 1</inkml:trace>
          <inkml:trace contextRef="#ctx0" brushRef="#br0" timeOffset="418902.8603">5938 858 196,'0'0'129,"-10"19"-1,3 1 1,14 23-82,-7-3-19,14 15-8,-6 1-2,9 7-5,-5-6-5,2-1-3,1-5-9,-5-12-4,2-2-15,-12-37-20,17 27-74,-17-27-15,0 0-2,4-21 0</inkml:trace>
          <inkml:trace contextRef="#ctx0" brushRef="#br0" timeOffset="419465.3966">6436 1164 189,'0'0'129,"0"0"1,0 0 1,-19-12-73,19 12-25,-20 14-11,20-14-8,-17 37-5,11-13-3,4 3-1,2 0-2,8-2 1,2-3-2,-10-22-1,39 21 0,-16-23-2,4-6 0,-2-9-1,-3-1-1,-3-5-1,-5-4 1,-10 2 1,-6 3 0,-8 1 1,10 21 0,-35-30 2,12 20 0,1 4-2,-1 6 0,4-2-8,19 2-5,-26 8-12,26-8-31,-11 28-74,11-28-1,7 21-2,-7-21 0</inkml:trace>
          <inkml:trace contextRef="#ctx0" brushRef="#br0" timeOffset="419746.6576">6588 827 224,'8'-20'135,"-8"20"7,15 20-10,1 9-94,-8 4-10,9 14-9,-5 3-3,4 9-6,-3 1-2,-1 5-5,-2-12 0,1-5-2,-3-11-6,-2-11-5,4-1-8,-10-25-11,15 31-27,-15-31-81,0 0-1,0 0 0,0 0 2</inkml:trace>
        </inkml:traceGroup>
      </inkml:traceGroup>
      <inkml:traceGroup>
        <inkml:annotationXML>
          <emma:emma xmlns:emma="http://www.w3.org/2003/04/emma" version="1.0">
            <emma:interpretation id="{E42E432D-8F16-41AF-8DE5-DFAE273E11B5}" emma:medium="tactile" emma:mode="ink">
              <msink:context xmlns:msink="http://schemas.microsoft.com/ink/2010/main" type="line" rotatedBoundingBox="16403,17267 21629,17145 21644,17797 16419,17918"/>
            </emma:interpretation>
          </emma:emma>
        </inkml:annotationXML>
        <inkml:traceGroup>
          <inkml:annotationXML>
            <emma:emma xmlns:emma="http://www.w3.org/2003/04/emma" version="1.0">
              <emma:interpretation id="{B7E78EF5-2C8D-465B-85F0-FEF5745ECD40}" emma:medium="tactile" emma:mode="ink">
                <msink:context xmlns:msink="http://schemas.microsoft.com/ink/2010/main" type="inkWord" rotatedBoundingBox="16404,17310 18434,17262 18448,17871 16419,17918"/>
              </emma:interpretation>
              <emma:one-of disjunction-type="recognition" id="oneOf7">
                <emma:interpretation id="interp35" emma:lang="en-US" emma:confidence="0">
                  <emma:literal>•Cells</emma:literal>
                </emma:interpretation>
                <emma:interpretation id="interp36" emma:lang="en-US" emma:confidence="0">
                  <emma:literal>•Cell</emma:literal>
                </emma:interpretation>
                <emma:interpretation id="interp37" emma:lang="en-US" emma:confidence="0">
                  <emma:literal>=(e131</emma:literal>
                </emma:interpretation>
                <emma:interpretation id="interp38" emma:lang="en-US" emma:confidence="0">
                  <emma:literal>=(e136</emma:literal>
                </emma:interpretation>
                <emma:interpretation id="interp39" emma:lang="en-US" emma:confidence="0">
                  <emma:literal>=(e13l</emma:literal>
                </emma:interpretation>
              </emma:one-of>
            </emma:emma>
          </inkml:annotationXML>
          <inkml:trace contextRef="#ctx0" brushRef="#br0" timeOffset="4378.8975">1950 2005 218,'0'0'136,"0"0"1,0 0-1,0 0-88,0 0-16,24-2-10,-1 8-6,0-2-11,1-2-11,3 6-11,-4-10-18,6 17-41,-29-15-59,28 16-3,-28-16 0,0 19 1</inkml:trace>
          <inkml:trace contextRef="#ctx0" brushRef="#br0" timeOffset="4582.0153">1976 2176 241,'0'0'134,"0"0"0,-8 22-1,8-22-102,0 0-10,29-4-5,-8 6-8,-1 0-10,1-2-11,6 13-21,-27-13-47,37 6-52,-37-6-3,37 6 0,-37-6-1</inkml:trace>
          <inkml:trace contextRef="#ctx0" brushRef="#br0" timeOffset="4988.414">2635 1873 218,'0'0'131,"-21"-23"4,21 23-2,-26-14-95,26 14-5,-29 10-5,29-10-5,-39 35-5,18-6-3,-3 4-2,3 8-1,0 0-4,9 7-1,6-1-3,6 3 0,8-3-2,11-4 0,5-4-3,7-4 0,2-4-4,4-10-4,4-3-7,-6-12-12,6 5-18,-20-22-43,8 11-54,-29 0-2,37-26 2,-29 3 1</inkml:trace>
          <inkml:trace contextRef="#ctx0" brushRef="#br0" timeOffset="5552.9565">2898 2124 142,'0'0'126,"-20"2"4,20-2 3,0 0-63,-4 19-26,4-19-8,4 23-8,-4-23-6,14 24-5,-14-24-5,29 13-4,-10-15-3,1-5-3,3-1-4,-1-8-1,-1-3-2,-4-8-2,-5 3 0,-8-3 0,-4 4 0,-10 3 0,10 20 3,-35-25 0,10 25 4,-2 8 2,-2 9 0,5 5 2,1 3 0,7 6 2,1 4 0,9 4 1,6-4-3,8 0 0,7-2 0,5-4-3,5-2-4,2-11-8,6-2-10,-9-18-20,18 10-56,-20-16-44,7-2 1,-13-9-2</inkml:trace>
          <inkml:trace contextRef="#ctx0" brushRef="#br0" timeOffset="5677.9627">3217 1898 228,'0'0'137,"0"0"-1,0 0 0,13 22-95,-13-1-11,10 16-5,-6 0-7,4 13-3,1 1-7,-1 3-3,2-3-9,-4-8-6,7-2-17,-9-20-26,14 0-88,-18-21-2,25-9-1,-15-17 0</inkml:trace>
          <inkml:trace contextRef="#ctx0" brushRef="#br0" timeOffset="5897.7329">3429 1877 165,'0'0'137,"0"0"2,0 0 0,-4 46-51,4-16-58,11 16-7,-7-1-3,2 9-7,-2-3-5,2 0-3,-2-7-5,2-9-3,1-6-8,-7-29-10,20 30-27,-20-30-63,19-14-30,-9-7-1,7 3-1</inkml:trace>
          <inkml:trace contextRef="#ctx0" brushRef="#br0" timeOffset="6492.7222">3763 1822 218,'14'-19'144,"-14"19"-4,23-16 2,-3 20-78,-1-10-39,10 8-10,-2 0-7,-3 4-5,-1 2-3,-5 7 0,-18-15-2,17 32 1,-19-9-3,-11 0 2,-3 1-1,-5 1 0,-3-2 1,-5-1 0,2-3 1,7-3 1,1-1 2,19-15 0,-21 20 1,21-20 0,0 0-1,23 27 1,-2-16-1,-1-1 0,5 0-1,0 5-1,-3-1 0,-3 2 1,-19-16 0,25 35 1,-25-35-1,0 35 2,-11-16 0,11-19 1,-35 31-1,13-21 1,-5 0-1,2-1-2,0-3 0,1-2-2,5 0-3,1-2-7,18-2-7,-23 2-13,23-2-57,0 0-55,0 0-1,0 0-1,14-25 1</inkml:trace>
        </inkml:traceGroup>
        <inkml:traceGroup>
          <inkml:annotationXML>
            <emma:emma xmlns:emma="http://www.w3.org/2003/04/emma" version="1.0">
              <emma:interpretation id="{B32DCB2A-1827-4F54-981F-9EE0C6A5BDDF}" emma:medium="tactile" emma:mode="ink">
                <msink:context xmlns:msink="http://schemas.microsoft.com/ink/2010/main" type="inkWord" rotatedBoundingBox="19366,17198 21629,17145 21643,17742 19379,17795"/>
              </emma:interpretation>
              <emma:one-of disjunction-type="recognition" id="oneOf8">
                <emma:interpretation id="interp40" emma:lang="en-US" emma:confidence="1">
                  <emma:literal>Control</emma:literal>
                </emma:interpretation>
                <emma:interpretation id="interp41" emma:lang="en-US" emma:confidence="0">
                  <emma:literal>Cont rol</emma:literal>
                </emma:interpretation>
                <emma:interpretation id="interp42" emma:lang="en-US" emma:confidence="0">
                  <emma:literal>Cont rot</emma:literal>
                </emma:interpretation>
                <emma:interpretation id="interp43" emma:lang="en-US" emma:confidence="0">
                  <emma:literal>Cont rod</emma:literal>
                </emma:interpretation>
                <emma:interpretation id="interp44" emma:lang="en-US" emma:confidence="0">
                  <emma:literal>Cont rob</emma:literal>
                </emma:interpretation>
              </emma:one-of>
            </emma:emma>
          </inkml:annotationXML>
          <inkml:trace contextRef="#ctx0" brushRef="#br0" timeOffset="420466.6816">5284 1849 134,'-35'-19'120,"14"21"5,-8-4-1,3 17-56,-11-15-21,12 16-10,-10-8-6,10 13-2,-6-3-4,9 13-4,-3-4-3,4 8-6,5-2-1,4 4-5,5 0 3,7 0-10,9-2 2,7-4-3,7-5 3,14-3-4,4-2-3,6-13-9,9 4-12,-9-18-23,17 10-46,-15-18-45,3 4-2,-15-13 4,-2 6 0</inkml:trace>
          <inkml:trace contextRef="#ctx0" brushRef="#br0" timeOffset="420747.9476">5547 2079 209,'-25'-14'132,"25"14"-2,-35-2 6,35 2-84,-41 4-14,41-4-8,-37 14-9,37-14-4,-31 25-6,31-25-3,-12 33-4,14-13-1,6-1-1,-8-19 0,35 31-2,-8-21-2,2-2 0,2-6-2,-1-4 1,1-6 0,-6-4 0,-4-5-1,-9-1 1,-6-3 1,-10 1 1,4 20 2,-29-33-2,4 22 1,1 5-2,-5 2-1,2 8-7,1-2-9,26-2-17,-38 13-34,38-13-64,0 0-1,11 20-2,-11-20 3</inkml:trace>
          <inkml:trace contextRef="#ctx0" brushRef="#br0" timeOffset="421107.3406">5709 2106 231,'0'0'128,"0"0"2,7 22-4,-7-22-86,0 0-17,-4 23-6,4-23-4,6 27-5,-6-27-2,6 27 0,-6-27 1,0 0 0,0 0 0,0 0-2,0 0 1,10-31-1,0 6-1,1 0 0,3-1-2,1 1-3,3 6 6,3 7-5,-3 6-1,3 8 1,-3 8-1,3 5-1,-5 5-1,5 3 0,-5-5-10,1 5-2,-17-23-9,26 33-20,-26-33-33,0 0-59,0 0 3,21 8-3,-21-8 5</inkml:trace>
          <inkml:trace contextRef="#ctx0" brushRef="#br0" timeOffset="421545.0562">6086 1947 234,'-33'2'137,"33"-2"1,-18 7-3,18-7-85,0 0-25,37 0-4,-15-7-13,5 5-4,6 0-16,-2-2-8,12 15-15,-16-11-44,14 14-56,-10-6-1,2 11 1,-9-7 2</inkml:trace>
          <inkml:trace contextRef="#ctx0" brushRef="#br0" timeOffset="421373.1754">6088 1713 173,'-12'-23'130,"12"23"5,0 0-3,0 31-47,2-8-54,14 16-2,-6 6-7,5 13-9,-3 3 0,3 3-7,-3-4 2,-2-5-8,1-7-3,-7-15-18,6-7-16,-10-26-45,0 0-55,4-20-1,-2-5-1,-10-14-1</inkml:trace>
          <inkml:trace contextRef="#ctx0" brushRef="#br0" timeOffset="422030.4601">6454 2067 190,'0'22'128,"0"-22"-1,-2 27 3,8-6-73,-6-21-24,-2 31-13,2-31-6,2 24-5,-2-24-3,0 0-2,0 0-1,0 0 0,2-20-1,-6-3 2,-4-4 0,4-2 7,-4-1-11,4 1 6,-1 4-6,7 3 4,5 3-7,-7 19 1,26-23-13,-7 15-7,6 10-1,-25-2-25,51 15-40,-30-5-48,3 8 3,-5-5-1,1 3 7</inkml:trace>
          <inkml:trace contextRef="#ctx0" brushRef="#br0" timeOffset="422155.4663">6783 2015 213,'0'0'131,"-31"-20"2,31 20 1,-35-4-84,35 4-26,-30 16-7,19 3-4,-1-1-6,8 9-3,2-2 0,6 1-6,4-3 5,9-5-1,3-1-2,7-7 1,-2-4 0,1-6-2,-1-4 0,-2-4 1,-5-4-1,-18 12 0,15-33 1,-17 14-1,-7-1 3,-3 1-2,-9 3 1,1 3-2,-3 5-5,-1 0-6,24 8-14,-38-2-31,38 2-78,0 0 4,0 0-7,23 2 4</inkml:trace>
          <inkml:trace contextRef="#ctx0" brushRef="#br0" timeOffset="422467.9817">6999 1696 227,'0'0'142,"0"0"-3,-2 19 4,2-19-89,17 43-24,-9-6-3,13 11-5,-7 3-6,2 9-10,-1-5 3,-1 1-8,-4-5 5,1-8-8,-1-6 1,-4-10-9,2-6 1,-8-21 0,17 18-5,-17-18-8,0 0-13,0 0-27,20-6-79,-20 6 2,0 0 0,-8-19 0</inkml:trace>
        </inkml:traceGroup>
      </inkml:traceGroup>
    </inkml:traceGroup>
  </inkml:traceGroup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0:08.840"/>
    </inkml:context>
    <inkml:brush xml:id="br0">
      <inkml:brushProperty name="width" value="0.4" units="cm"/>
      <inkml:brushProperty name="height" value="0.8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-9-1 75,'-24'5'104,"24"-5"0,0 0 1,0 0-57,0 0-7,0 0-7,0 0-5,0 0-6,0 0-3,0 0 0,22 29 2,-22-29-2,24 12-1,-24-12-1,29 7-2,-29-7-1,36 5-2,-36-5-2,37 5-2,-37-5-1,36 5 0,-36-5-1,36 2-1,-36-2-1,41 3 1,-41-3 0,41 0-3,-19-3 2,-22 3-3,39-2 1,-39 2 1,36-2-2,-36 2 0,29-3-1,-29 3 0,29-2 0,-29 2 0,29-3 0,-29 3-1,34-2 0,-34 2 0,36 0 1,-36 0 1,36 0 0,-36 0-1,36 0 1,-36 0-1,34 0 1,-34 0-1,36 0 1,-36 0-1,34 0 0,-34 0 1,34 2-1,-34-2 2,31 0-2,-31 0 1,32-2-1,-32 2 1,34-3-1,-34 3 0,31-2 1,-31 2-1,31 2 1,-31-2-1,37 3 1,-37-3-2,36 0 2,-36 0-2,36 2 1,-36-2-1,36 3 0,-36-3 0,34 5 0,-34-5 1,34 4-2,-34-4 2,39 5 0,-15-2 1,0-3-2,5 2 1,-5-2 1,3 2-1,-3-2 1,0 3-2,0-1 0,-24-2 0,36 3 1,-36-3-2,27 5 1,-27-5 1,24 2-1,-24-2 1,0 0-1,32 0 0,-32 0 0,21 0 1,-21 0-1,25 0-1,-25 0 2,24 2-2,-24-2 2,21 0-1,-21 0 0,25 0 0,-25 0 1,29-2 0,-29 2-2,31-2 2,-31 2-1,34 0 1,-34 0-1,31 0 0,-31 0 0,24 2 0,-24-2-1,0 0 1,29 5 0,-29-5 0,0 0 0,29 5 0,-29-5 1,0 0-1,27 4 0,-27-4 0,0 0 0,34 8 0,-34-8 1,21 7 0,-21-7-1,22 5 2,-22-5-3,22 7 3,-22-7-1,0 0-1,31 7 0,-31-7 0,0 0 0,27 10-1,-27-10 3,24 7-3,-24-7 1,22 10 0,-22-10 0,22 10 0,-22-10 0,24 9 0,-24-9-1,22 12 1,-22-12 0,24 10 0,-24-10 0,24 7 0,-24-7 1,22 5 0,-22-5 0,24 7-1,-24-7 0,0 0 0,29 5 1,-29-5-1,21 5-1,-21-5 1,0 0 0,25 5 0,-25-5-1,0 0 0,24 7 0,-24-7 2,0 0-2,26 10 2,-26-10-2,0 0 3,29 17-2,-29-17 2,25 12-2,-25-12 0,21 14 1,-21-14-1,0 0 1,32 22-2,-32-22 2,0 0-1,26 24 0,-26-24 0,0 0 0,24 27 0,-24-27-1,0 0 3,25 24-3,-25-24 3,0 0-2,26 24 1,-26-24 0,0 0 1,24 22-1,-24-22-1,0 0 1,29 26-1,-29-26 0,22 24 0,-22-24 0,22 27 1,-22-27-1,19 27 1,-19-27-1,17 29 1,-17-29 4,15 26-4,-15-26 4,16 27-6,-16-27 5,15 26-4,-15-26 5,19 27-5,-19-27 1,15 26-1,-15-26 1,17 25 0,-17-25 1,12 24-1,-12-24 1,0 0-1,19 31-1,-19-31 0,12 24 0,-12-24 1,12 27-1,-12-27 1,12 29-2,-12-29 2,10 31-1,-10-31 0,7 29 0,-7-29 0,10 32 0,-10-32-1,7 29 2,-7-29-2,10 34 1,-10-34 0,7 31 0,-7-31 0,5 31-1,-5-31 2,5 32-2,-5-32 1,5 26-1,-5-26 1,4 32-2,-4-32 2,5 31 0,-5-31 0,5 32 0,-5-32 0,5 36 0,-5-36 1,5 34-1,-5-34 0,2 36 0,-2-36 0,3 34 0,-3-34 1,2 31 0,-2-31-1,2 34 0,-2-34 0,3 34 0,-3-34 1,0 36 0,0-36-1,5 34 0,-5-34 0,2 36 0,-2-36 0,2 36 1,-2-36-1,8 32 0,-8-32-1,5 31 0,-5-31 2,4 31-2,-4-31 0,3 29 0,-3-29 2,2 27-1,-2-27 1,5 24-2,-5-24 2,0 0-2,7 27 2,-7-27-1,0 0 0,8 26 0,-8-26 0,0 0 1,2 32-1,-2-32 0,2 22 0,-2-22 1,3 21-1,-3-21 0,0 0 0,0 27-1,0-27 0,0 0 1,2 24-1,-2-24 1,0 0 2,0 34-2,0-34 3,0 0 2,-2 24-3,2-24 3,0 0-3,0 22 3,0-22-5,0 0 3,0 0-4,-3 21 1,3-21-1,0 0 1,-2 22 1,2-22-2,0 0 1,-2 22-1,2-22 2,0 0-2,0 24 3,0-24-3,0 0 0,-3 22 0,3-22 1,0 0 0,-5 22-1,5-22 1,0 0-2,-5 21 3,5-21-2,0 0 0,0 0 0,-4 24 1,4-24 1,0 0-2,0 0 2,0 0-3,0 0 3,-15 25 0,15-25 0,0 0-1,0 0-1,-14 21 2,14-21-1,0 0 2,0 0-2,-22 27 0,22-27-1,0 0 2,-22 22 0,22-22-1,0 0 0,-31 24-1,31-24 2,-22 14-2,22-14 2,-22 15-1,22-15 0,0 0 0,-29 19 0,29-19-1,0 0 0,-29 22 1,29-22-1,0 0 1,-26 27-1,26-27 1,0 0 0,-27 19 1,27-19 0,0 0-1,-24 17-1,24-17 0,0 0 2,0 0-2,-27 29 2,27-29-1,0 0 0,-21 24-1,21-24 2,-17 22-1,17-22-1,-17 24 1,17-24-1,-20 22 0,20-22 2,-14 26-1,14-26 0,-12 22 0,12-22 0,-17 24-1,17-24 2,-15 27-1,15-27 0,-16 24-1,16-24 2,-22 24-1,22-24 1,-20 22-1,20-22 0,0 0 1,-29 29-1,29-29 1,-21 17-3,21-17 3,-27 16-1,27-16 1,-29 20-1,29-20 0,-36 17 0,36-17-1,-36 14 1,36-14 0,-34 15 0,34-15 0,-34 14 1,34-14-2,-29 10 1,29-10 0,-27 10 0,27-10 0,-26 9-1,26-9 1,-29 12-1,29-12 1,-29 15 0,29-15 0,-29 9 0,29-9 0,-27 13 0,27-13-1,-26 7 2,26-7-1,-29 7 0,29-7-1,-34 5 1,34-5-1,-36 5 1,14 0 0,22-5-1,-36 2 2,14 0-2,22-2 2,-39 3-2,39-3 2,-33 2-1,33-2 0,-37 3 1,37-3-2,-34 2 1,34-2-1,-41 7 3,20-4-3,-1 1 1,0 1 0,-2 0 0,0-2 0,0 1-1,0 1 1,-1-2-1,1 1 1,-2 1-1,-1-2 2,3-1-3,-3 3 2,1 0 0,2-3 0,-1 3 0,1 0-1,24-5 2,-41 7-3,41-7 3,-38 3-1,38-3 0,-34 2 0,34-2 1,-37 5-2,37-5 0,-36 5 2,36-5-2,-38 7 2,38-7 0,-37 10-2,37-10 0,-33 9 3,33-9-1,-32 5-2,32-5 2,-24 7-2,24-7 1,-27 3 0,27-3 0,-29 12 0,29-12-1,-36 12 2,36-12-2,-38 14 1,38-14 0,-34 12 1,34-12-1,-27 8 0,27-8 0,-24 5 0,24-5-3,-22 4 2,22-4-2,-31 10 2,31-10 3,-34 10-3,12-8 2,22-2-2,-38 10 7,38-10-6,-39 7 6,39-7-6,-36 5-1,36-5 0,-32 5 1,32-5 0,-34 5-1,34-5 1,-31 4-1,31-4 2,-29 5-1,29-5 1,-22 3-1,22-3 0,0 0 0,-21 0 0,21 0-1,0 0-3,0 0 0,0 0-5,0 0-5,0 0-12,0 0-45,0 0-89,0 0-2,0 0 0,26 4-1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0:12.707"/>
    </inkml:context>
    <inkml:brush xml:id="br0">
      <inkml:brushProperty name="width" value="0.4" units="cm"/>
      <inkml:brushProperty name="height" value="0.8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800 2600 75,'0'0'109,"0"0"2,14-22-2,-14 22-57,0 0-17,27-29-7,-15 7-8,12 5-3,-4-7-6,9 0-1,0-3 1,2 6-1,-4-4 0,1 6 1,-6-3 0,2 8 1,-24 14 2,39-32-1,-39 32 0,22-26 1,-22 26-1,7-24-3,-7 24-1,-10-25-2,-11 16-1,-11-1 1,-14 3 0,-9 2-1,-15 3 1,-12 2 0,-15 4-1,0 6 1,1-3-2,9 5-2,9-2 0,16 2-2,13-7-1,15 0 0,34-5 0,0 0 1,29-17 0,29-2 0,20-8 1,23-7-1,18-2 1,23-5 0,13-3 0,2 3 0,-3 0-1,-14 5-1,-14 5 0,-17 7 1,-22 4-1,-24 6-1,-17 2 0,-17 4 0,-29 8 0,0 0 0,0 0 0,-25 15 1,-6-3 0,-10 2-1,-15 6 0,-16 4 0,-18 2 1,-11 1 0,-13 2-1,-2 5 2,5-5-2,5 0 2,12-5-1,19-5 0,19-4 0,20-5-1,36-10 2,0 0-1,0 0 0,60-20 0,11 1 1,20-10 0,20 0 1,15-7-1,9-1 0,6-1 0,-9 1 1,-13 6 0,-18 5-1,-21 4 1,-24 5 0,-15 2 2,-20 3-2,-21 12 0,-9-21-1,-15 11 0,-15 0-5,-12 5 4,-16 1-1,-18 6-1,-14 8 1,-12 4-1,-5 5 2,0 6-1,5 4 5,9-5-5,20-2 1,17-3 0,21-7 0,23-7 0,21-5 1,36-22 1,24-5-1,22-4 4,20-10-8,14-5 2,9-2-2,8-3 2,-9 8-2,-13 4 1,-24 7-1,-22 6-2,-22 11 6,-14 3-1,-29 12 1,0 0-2,0 0 1,-43-7 0,-5 14-1,-13 3 0,-21 4-1,-17 6 2,-12 2-1,-8 4-2,8 1 2,7-3 1,13 0-2,13-2 3,25-8-2,22-2 2,31-12-1,0 0 2,55-29-1,11 5-3,21-5 3,19-5-2,12-4 1,13-1-1,-1 5 1,-7 0 1,-14 5-1,-22 8 1,-19 4-1,-20 5 2,-17 2-1,-31 10 0,0 0 0,0 0 0,-31-5-1,-12 10 0,-11 5 0,-11 4-1,-12 1 1,-3 2-1,0 2 0,8 0 0,12-2-1,11-2 2,15-1-1,34-14 0,0 0-1,12 24 2,32-21 0,14-1 0,17-7 1,7-2-1,7-5 2,6-3-1,-6-4 1,-9-3-2,-13 1 2,-14 1 0,-14 1 0,-12 4-1,-27 15 1,24-24 1,-24 24-1,0 0 0,0 0-1,-5-21 0,5 21-1,0 0-1,0 0 0,0 0 1,0 0-1,0 0 0,0 0 1,-22 19 0,22-19 0,0 0 0,0 0 1,0 0 0,0 0-1,0 0 1,0 0 0,0 0-1,0 0 1,-5-29 0,5 29 0,-12-29-1,12 29 1,-21-44 0,4 20-1,0 0 0,0-2 1,0-1-2,0 3 2,-2 0-1,7 2 1,12 22-2,-22-36 2,22 36-1,-12-29 1,12 29-1,-12-22 0,12 22 0,-7-22 0,7 22 1,-13-29-1,13 29 0,-16-29 1,16 29 0,-44-31-1,10 14 0,-12 7 0,-12 1-1,-17 6 2,-12 1-1,-21 4-1,-8 5 1,-10 5 0,-7 5 0,0 5 1,-2 2-2,5 0 0,11 10 1,13-2-2,14-6 2,15 3-1,14-5 0,12-4-1,20-3 0,31-17 1,-32 24-1,32-24 0,0 0 1,34 12 1,10-15 0,16-4 0,22-5 2,20-7-1,23-3-1,18-4 2,12-1-2,4-4 0,-12 2 0,-11 2 0,-18 3-1,-24 7 1,-24 0 0,-24 5 0,-22-3 0,-24 15 1,-14-26 0,-20 14 0,-17-3 0,-16-2 0,-18 3-1,-16-3 0,-13 5 0,-7 5 1,-2 2-1,-5 2-1,2 8 1,6 2-1,1 3 1,8 5-1,7-1 0,8 3-1,11-3 1,15-1 0,17-1-1,14-5 1,39-7-1,0 0 3,0 0-2,58-41 2,5 9-2,22-1 2,9-6-1,10-5 1,2 1-2,-2-1 1,-7 3-1,-11 5 0,-8 5 1,-20 2-2,-7 5 1,-13 4-1,-9 3 1,-29 17-1,32-24 0,-32 24 0,0 0-1,0 0-3,-39-26 4,17 21-4,-4-2 9,-6-3-8,-2 0 5,-2 1-5,0-4 7,-5 1-2,0 0 2,-5-2-1,2-1-3,-2 1 3,5-1 0,0 1 1,5-1-1,2 1 1,8 2-2,2-3 0,24 15 0,-34-21 1,34 21-1,-22-20 0,22 20-1,0 0 2,-22-22-2,22 22 2,0 0 0,0 0-1,-14-21 1,14 21-1,0 0 0,0 0 0,0 0 0,0 0-1,-5-22 1,5 22 0,0 0-2,0 0 2,0 0 0,0 0-1,0 0-3,0 0 0,0 0-6,0 0-5,0 0-10,0 0-29,0 0-78,0 0-6,0 0-3,0 0 2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0:14.381"/>
    </inkml:context>
    <inkml:brush xml:id="br0">
      <inkml:brushProperty name="width" value="0.4" units="cm"/>
      <inkml:brushProperty name="height" value="0.8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120 176 1,'0'0'0,"0"0"65,0 0 4,0 0-32,0 0 0,0 0 2,0 0-1,0 0-2,-26-27-3,26 27-3,0 0-2,0 0-6,-32-7-2,32 7-2,0 0-2,-22 0 0,22 0-1,0 0 0,-21-7 0,21 7-1,0 0 0,0 0-3,0 0-1,0 0-1,-24-12 0,24 12-2,0 0 1,0 0-2,0 0 1,0 0-1,0 0-1,0 0 0,0 0-2,0 0 0,0 0-1,0 0 0,29-15-1,-29 15 1,24-7 1,-24 7-1,38-10 1,-38 10 0,41-12 0,-19 5-1,-22 7 2,36-15-1,-36 15-1,25-9 1,-25 9 0,0 0-1,24-12 0,-24 12 0,0 0-1,22-10 0,-22 10 1,0 0-2,29-7 1,-29 7 0,0 0-1,28-7 1,-28 7 0,0 0 1,25-8-2,-25 8 2,24 0 0,-24 0 0,22-2 0,-22 2 0,21-3-1,-21 3 1,0 0-1,27-2-1,-27 2 0,0 0 0,0 0 0,0 0 0,24-2 0,-24 2 0,0 0 0,27 7-1,-27-7 2,21 7-2,-21-7 1,27 12-1,-27-12 1,29 10 0,-29-10-1,34 12 2,-13-7-2,1 4 1,2-6 0,1 2 0,-1 0 1,0-1-2,0-1 2,3 2 0,-3-3-1,5 0 2,-3 3-2,6-2 2,2 2-2,7-3 1,0 0-1,2 1 2,1-1-2,2 1 1,-3-1-1,1-2 0,-6 2 1,1 1 0,-3-1-1,-2-2 1,-3 3-1,1-1 1,-1 3 1,-2-3-2,3 1 1,-1-1 0,-2 1 0,7-1 0,-4 0 0,1 1 2,-1-3-3,-1 2 2,-4-2-2,2 3 1,-3-1 0,-26-2-1,41 5 0,-41-5-1,39 7 2,-39-7-1,36 7 0,-36-7 1,37 5-1,-37-5 0,33 5 0,-33-5 1,32 5-1,-32-5 0,26 7 0,-26-7 0,25 10 0,-25-10 1,21 9-3,-21-9-1,22 10-1,-22-10-5,0 0-8,0 0-17,31 22-62,-31-22-40,0 0-1,0 0-4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0:24.821"/>
    </inkml:context>
    <inkml:brush xml:id="br0">
      <inkml:brushProperty name="width" value="0.4" units="cm"/>
      <inkml:brushProperty name="height" value="0.8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1054 42 78,'0'0'106,"0"0"5,0 0-25,0 0-30,0 0-7,0 0-3,0 0-6,0 0-8,0 0-7,-29-19-4,29 19-3,-26-3-3,26 3-1,-37-7-2,37 7-2,-41-5-2,17 3 1,0-1-3,0 3 0,0-2-1,2 4-2,-2-2 1,2 3 0,0-1-1,1 3-2,-1-5 3,0 2-3,-2 3 0,2-2 0,0 4 0,1 0-1,-1 0 3,0-2-1,22-5 0,-38 15 0,38-15 1,-34 9-1,34-9 0,-32 8-1,32-8-1,-26 9 1,26-9-1,-32 15-1,32-15 2,-33 21-1,33-21 0,-37 25 0,37-25 1,-29 26-1,29-26 0,-24 27 1,24-27-2,-14 31 2,14-31-1,-15 36 1,15-36 0,-14 42-1,14-42 1,-20 41-1,11-20 1,-1 1 2,10-22-2,-15 39 0,8-18 0,0 1 1,2 0-1,-2 0 1,0 2-1,2 2-1,0 3 2,0-2 0,0 2-1,3-2 2,-3-3 4,3 0-5,-1 0 5,3-24-4,-2 41 3,-1-19-5,3 2 6,-2-2-6,2 2-1,-2 0 1,2 0-2,-3 3 3,3-3-2,-2 0 0,2-2 0,-3 2 1,3 0 1,0 0-2,-2 1 1,2 1 1,-2-4-1,-1 4 0,-2 3 0,5 3 0,-5-6-1,5 3 1,-2-2-1,0 2 0,2 0 0,0-2 1,0-3 0,-3-3-1,6 4 0,-3-4 1,0 3 0,0-2-1,0 2 1,0-2-1,0 2 1,0-2-1,2 0 1,-2-22-1,0 36 0,0-36 0,0 36 0,0-36 2,0 34-3,0-34 1,-2 36 0,2-36 1,-3 34-1,3-34 1,-2 34-1,2-34 0,-5 31 1,5-31 0,0 29 0,0-29-1,-2 34 1,2-34-2,-3 36 7,3-36-3,0 39 2,0-39-2,-2 44 1,2-44-1,-5 41 2,5-41-1,-3 38-5,3-38 1,-2 37 0,2-37-2,-2 41 3,-1-20-2,3-21 1,-2 41 1,2-41-1,-3 39-2,3-39 2,-4 39 1,4-39-1,-3 36 1,3-36-2,-2 39 2,2-39-2,-3 36 3,3-36-2,-2 36 0,2-36 0,0 39-1,-3-18-1,3-21 1,3 42 2,-3-21-2,2 1 2,1 0-2,-1 0 1,-2-1 0,0-21 2,7 37-2,-7-37-1,8 41 2,-8-41-2,7 36 3,-7-36-2,12 34 0,-12-34-1,10 29 2,-10-29-2,14 24 1,-14-24-2,15 22 2,-15-22 0,0 0 0,26 31 1,-26-31-2,22 24 2,-22-24-2,24 27 2,-24-27-2,24 29 1,-24-29 1,20 21-1,-20-21 1,0 0-2,26 27 2,-26-27-1,0 0 2,22 14-2,-22-14-2,0 0 3,0 0-2,24 20 2,-24-20-1,0 0 1,0 0-3,27 24 2,-27-24 1,0 0-2,24 14 1,-24-14 0,0 0 1,29 17-3,-29-17 3,0 0-1,26 15 0,-26-15-1,0 0 1,24 14-2,-24-14 2,22 12 1,-22-12-2,29 10 2,-29-10-1,34 10 1,-34-10-1,39 9 1,-39-9 0,41 8-2,-41-8 1,38 7-1,-38-7 2,39 12-1,-39-12 0,39 10 0,-39-10 0,36 7 1,-36-7-2,31 7 2,-31-7-2,25 5 2,-25-5-1,0 0 0,24 0 0,-24 0-1,0 0-1,0 0-1,24 5-6,-24-5 1,0 0-3,29 5-4,-29-5-7,29 5-17,-29-5-36,29-13-80,-29 13 6,46-14-6,-46 14-2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0:25.807"/>
    </inkml:context>
    <inkml:brush xml:id="br0">
      <inkml:brushProperty name="width" value="0.4" units="cm"/>
      <inkml:brushProperty name="height" value="0.8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232 167 110,'-13'-33'117,"13"33"-1,-7-39 1,-7 10-79,14 29-4,-3-36-7,3 36-3,-2-29-4,2 29-4,0 0-5,0 0-1,-32-5-3,32 5-3,-29 26-3,13-4-1,-1 2-1,-3 3 0,1-1 1,0 1 0,4-3 0,3 0 0,12-24-1,-14 34 0,14-34-4,-3 24-3,3-24-4,0 0-20,36 29-31,-36-29-59,39 5-4,-15-10-5,12 1 7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4-08T04:50:29.315"/>
    </inkml:context>
    <inkml:brush xml:id="br0">
      <inkml:brushProperty name="width" value="0.4" units="cm"/>
      <inkml:brushProperty name="height" value="0.8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221 35 26,'-5'-26'104,"5"26"6,0 0-2,-22-32-43,22 32-14,0 0-9,0 0-8,-36 29-10,29 0-4,-10-2-2,7 16 2,-9 1-3,5 14 1,-6 5-3,8 9 0,-5 1-3,8 4 0,-3 0-2,4-2-2,1-5 0,2-2 0,3-8-3,4-4-1,-2-8 0,0-4-1,0-3 0,3-5 1,-1-5-1,-2 6-4,0-8 8,2 2-1,1-5-1,-3 3 0,0-2 1,2 2-2,-2-2 2,3-3 0,-1 0-5,-2 3 1,3-3-1,-1 2 0,0 1 0,1-1 0,2 1-1,-1 2 1,1-2-1,0 2 1,2-3 1,-2 1-1,0-3 0,2 2-1,-4-4-1,1 5 2,-4-27-2,8 41 1,-8-41-2,5 38 2,-5-38-1,7 32 1,-7-32 0,5 22 0,-5-22-1,0 0-2,12 29 0,-12-29-6,7 21-8,-7-21-13,10 27-37,-10-27-80,0 0-1,0 0-2,26 22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D5E77-18BD-4447-B6E0-6D30DF454CC6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77FB3-E300-442B-9BD9-406348A62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414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830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344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62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720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711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1708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437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7566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94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8090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350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8686824" y="6553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EEE0370-E8CE-465F-9F30-1845CFA05F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.emf"/><Relationship Id="rId18" Type="http://schemas.openxmlformats.org/officeDocument/2006/relationships/customXml" Target="../ink/ink8.xml"/><Relationship Id="rId26" Type="http://schemas.openxmlformats.org/officeDocument/2006/relationships/customXml" Target="../ink/ink12.xml"/><Relationship Id="rId39" Type="http://schemas.openxmlformats.org/officeDocument/2006/relationships/image" Target="../media/image22.emf"/><Relationship Id="rId21" Type="http://schemas.openxmlformats.org/officeDocument/2006/relationships/image" Target="../media/image13.emf"/><Relationship Id="rId34" Type="http://schemas.openxmlformats.org/officeDocument/2006/relationships/customXml" Target="../ink/ink16.xml"/><Relationship Id="rId42" Type="http://schemas.openxmlformats.org/officeDocument/2006/relationships/customXml" Target="../ink/ink20.xml"/><Relationship Id="rId47" Type="http://schemas.openxmlformats.org/officeDocument/2006/relationships/image" Target="../media/image26.emf"/><Relationship Id="rId50" Type="http://schemas.openxmlformats.org/officeDocument/2006/relationships/customXml" Target="../ink/ink24.xml"/><Relationship Id="rId55" Type="http://schemas.openxmlformats.org/officeDocument/2006/relationships/image" Target="../media/image30.emf"/><Relationship Id="rId63" Type="http://schemas.openxmlformats.org/officeDocument/2006/relationships/image" Target="../media/image34.emf"/><Relationship Id="rId68" Type="http://schemas.openxmlformats.org/officeDocument/2006/relationships/customXml" Target="../ink/ink33.xml"/><Relationship Id="rId76" Type="http://schemas.openxmlformats.org/officeDocument/2006/relationships/customXml" Target="../ink/ink37.xml"/><Relationship Id="rId7" Type="http://schemas.openxmlformats.org/officeDocument/2006/relationships/image" Target="../media/image6.emf"/><Relationship Id="rId71" Type="http://schemas.openxmlformats.org/officeDocument/2006/relationships/image" Target="../media/image38.emf"/><Relationship Id="rId2" Type="http://schemas.openxmlformats.org/officeDocument/2006/relationships/notesSlide" Target="../notesSlides/notesSlide4.xml"/><Relationship Id="rId16" Type="http://schemas.openxmlformats.org/officeDocument/2006/relationships/customXml" Target="../ink/ink7.xml"/><Relationship Id="rId29" Type="http://schemas.openxmlformats.org/officeDocument/2006/relationships/image" Target="../media/image17.emf"/><Relationship Id="rId11" Type="http://schemas.openxmlformats.org/officeDocument/2006/relationships/image" Target="../media/image8.emf"/><Relationship Id="rId24" Type="http://schemas.openxmlformats.org/officeDocument/2006/relationships/customXml" Target="../ink/ink11.xml"/><Relationship Id="rId32" Type="http://schemas.openxmlformats.org/officeDocument/2006/relationships/customXml" Target="../ink/ink15.xml"/><Relationship Id="rId37" Type="http://schemas.openxmlformats.org/officeDocument/2006/relationships/image" Target="../media/image21.emf"/><Relationship Id="rId40" Type="http://schemas.openxmlformats.org/officeDocument/2006/relationships/customXml" Target="../ink/ink19.xml"/><Relationship Id="rId45" Type="http://schemas.openxmlformats.org/officeDocument/2006/relationships/image" Target="../media/image25.emf"/><Relationship Id="rId53" Type="http://schemas.openxmlformats.org/officeDocument/2006/relationships/image" Target="../media/image29.emf"/><Relationship Id="rId58" Type="http://schemas.openxmlformats.org/officeDocument/2006/relationships/customXml" Target="../ink/ink28.xml"/><Relationship Id="rId66" Type="http://schemas.openxmlformats.org/officeDocument/2006/relationships/customXml" Target="../ink/ink32.xml"/><Relationship Id="rId74" Type="http://schemas.openxmlformats.org/officeDocument/2006/relationships/customXml" Target="../ink/ink36.xml"/><Relationship Id="rId79" Type="http://schemas.openxmlformats.org/officeDocument/2006/relationships/image" Target="../media/image42.emf"/><Relationship Id="rId5" Type="http://schemas.openxmlformats.org/officeDocument/2006/relationships/image" Target="../media/image5.emf"/><Relationship Id="rId61" Type="http://schemas.openxmlformats.org/officeDocument/2006/relationships/image" Target="../media/image33.emf"/><Relationship Id="rId10" Type="http://schemas.openxmlformats.org/officeDocument/2006/relationships/customXml" Target="../ink/ink4.xml"/><Relationship Id="rId19" Type="http://schemas.openxmlformats.org/officeDocument/2006/relationships/image" Target="../media/image12.emf"/><Relationship Id="rId31" Type="http://schemas.openxmlformats.org/officeDocument/2006/relationships/image" Target="../media/image18.emf"/><Relationship Id="rId44" Type="http://schemas.openxmlformats.org/officeDocument/2006/relationships/customXml" Target="../ink/ink21.xml"/><Relationship Id="rId52" Type="http://schemas.openxmlformats.org/officeDocument/2006/relationships/customXml" Target="../ink/ink25.xml"/><Relationship Id="rId60" Type="http://schemas.openxmlformats.org/officeDocument/2006/relationships/customXml" Target="../ink/ink29.xml"/><Relationship Id="rId65" Type="http://schemas.openxmlformats.org/officeDocument/2006/relationships/image" Target="../media/image35.emf"/><Relationship Id="rId73" Type="http://schemas.openxmlformats.org/officeDocument/2006/relationships/image" Target="../media/image39.emf"/><Relationship Id="rId78" Type="http://schemas.openxmlformats.org/officeDocument/2006/relationships/customXml" Target="../ink/ink38.xml"/><Relationship Id="rId81" Type="http://schemas.openxmlformats.org/officeDocument/2006/relationships/image" Target="../media/image43.emf"/><Relationship Id="rId4" Type="http://schemas.openxmlformats.org/officeDocument/2006/relationships/customXml" Target="../ink/ink1.xml"/><Relationship Id="rId9" Type="http://schemas.openxmlformats.org/officeDocument/2006/relationships/image" Target="../media/image7.emf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16.emf"/><Relationship Id="rId30" Type="http://schemas.openxmlformats.org/officeDocument/2006/relationships/customXml" Target="../ink/ink14.xml"/><Relationship Id="rId35" Type="http://schemas.openxmlformats.org/officeDocument/2006/relationships/image" Target="../media/image20.emf"/><Relationship Id="rId43" Type="http://schemas.openxmlformats.org/officeDocument/2006/relationships/image" Target="../media/image24.emf"/><Relationship Id="rId48" Type="http://schemas.openxmlformats.org/officeDocument/2006/relationships/customXml" Target="../ink/ink23.xml"/><Relationship Id="rId56" Type="http://schemas.openxmlformats.org/officeDocument/2006/relationships/customXml" Target="../ink/ink27.xml"/><Relationship Id="rId64" Type="http://schemas.openxmlformats.org/officeDocument/2006/relationships/customXml" Target="../ink/ink31.xml"/><Relationship Id="rId69" Type="http://schemas.openxmlformats.org/officeDocument/2006/relationships/image" Target="../media/image37.emf"/><Relationship Id="rId77" Type="http://schemas.openxmlformats.org/officeDocument/2006/relationships/image" Target="../media/image41.emf"/><Relationship Id="rId8" Type="http://schemas.openxmlformats.org/officeDocument/2006/relationships/customXml" Target="../ink/ink3.xml"/><Relationship Id="rId51" Type="http://schemas.openxmlformats.org/officeDocument/2006/relationships/image" Target="../media/image28.emf"/><Relationship Id="rId72" Type="http://schemas.openxmlformats.org/officeDocument/2006/relationships/customXml" Target="../ink/ink35.xml"/><Relationship Id="rId80" Type="http://schemas.openxmlformats.org/officeDocument/2006/relationships/customXml" Target="../ink/ink39.xml"/><Relationship Id="rId3" Type="http://schemas.openxmlformats.org/officeDocument/2006/relationships/image" Target="../media/image3.png"/><Relationship Id="rId12" Type="http://schemas.openxmlformats.org/officeDocument/2006/relationships/customXml" Target="../ink/ink5.xml"/><Relationship Id="rId17" Type="http://schemas.openxmlformats.org/officeDocument/2006/relationships/image" Target="../media/image11.emf"/><Relationship Id="rId25" Type="http://schemas.openxmlformats.org/officeDocument/2006/relationships/image" Target="../media/image15.emf"/><Relationship Id="rId33" Type="http://schemas.openxmlformats.org/officeDocument/2006/relationships/image" Target="../media/image19.emf"/><Relationship Id="rId38" Type="http://schemas.openxmlformats.org/officeDocument/2006/relationships/customXml" Target="../ink/ink18.xml"/><Relationship Id="rId46" Type="http://schemas.openxmlformats.org/officeDocument/2006/relationships/customXml" Target="../ink/ink22.xml"/><Relationship Id="rId59" Type="http://schemas.openxmlformats.org/officeDocument/2006/relationships/image" Target="../media/image32.emf"/><Relationship Id="rId67" Type="http://schemas.openxmlformats.org/officeDocument/2006/relationships/image" Target="../media/image36.emf"/><Relationship Id="rId20" Type="http://schemas.openxmlformats.org/officeDocument/2006/relationships/customXml" Target="../ink/ink9.xml"/><Relationship Id="rId41" Type="http://schemas.openxmlformats.org/officeDocument/2006/relationships/image" Target="../media/image23.emf"/><Relationship Id="rId54" Type="http://schemas.openxmlformats.org/officeDocument/2006/relationships/customXml" Target="../ink/ink26.xml"/><Relationship Id="rId62" Type="http://schemas.openxmlformats.org/officeDocument/2006/relationships/customXml" Target="../ink/ink30.xml"/><Relationship Id="rId70" Type="http://schemas.openxmlformats.org/officeDocument/2006/relationships/customXml" Target="../ink/ink34.xml"/><Relationship Id="rId75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5" Type="http://schemas.openxmlformats.org/officeDocument/2006/relationships/image" Target="../media/image10.emf"/><Relationship Id="rId23" Type="http://schemas.openxmlformats.org/officeDocument/2006/relationships/image" Target="../media/image14.emf"/><Relationship Id="rId28" Type="http://schemas.openxmlformats.org/officeDocument/2006/relationships/customXml" Target="../ink/ink13.xml"/><Relationship Id="rId36" Type="http://schemas.openxmlformats.org/officeDocument/2006/relationships/customXml" Target="../ink/ink17.xml"/><Relationship Id="rId49" Type="http://schemas.openxmlformats.org/officeDocument/2006/relationships/image" Target="../media/image27.emf"/><Relationship Id="rId57" Type="http://schemas.openxmlformats.org/officeDocument/2006/relationships/image" Target="../media/image3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30.emf"/><Relationship Id="rId18" Type="http://schemas.openxmlformats.org/officeDocument/2006/relationships/customXml" Target="../ink/ink46.xml"/><Relationship Id="rId26" Type="http://schemas.openxmlformats.org/officeDocument/2006/relationships/customXml" Target="../ink/ink49.xml"/><Relationship Id="rId39" Type="http://schemas.openxmlformats.org/officeDocument/2006/relationships/image" Target="../media/image360.emf"/><Relationship Id="rId3" Type="http://schemas.openxmlformats.org/officeDocument/2006/relationships/image" Target="../media/image5.png"/><Relationship Id="rId21" Type="http://schemas.openxmlformats.org/officeDocument/2006/relationships/image" Target="../media/image270.emf"/><Relationship Id="rId34" Type="http://schemas.openxmlformats.org/officeDocument/2006/relationships/customXml" Target="../ink/ink53.xml"/><Relationship Id="rId42" Type="http://schemas.openxmlformats.org/officeDocument/2006/relationships/customXml" Target="../ink/ink57.xml"/><Relationship Id="rId47" Type="http://schemas.openxmlformats.org/officeDocument/2006/relationships/image" Target="../media/image400.emf"/><Relationship Id="rId50" Type="http://schemas.openxmlformats.org/officeDocument/2006/relationships/customXml" Target="../ink/ink61.xml"/><Relationship Id="rId55" Type="http://schemas.openxmlformats.org/officeDocument/2006/relationships/image" Target="../media/image44.emf"/><Relationship Id="rId7" Type="http://schemas.openxmlformats.org/officeDocument/2006/relationships/image" Target="../media/image47.emf"/><Relationship Id="rId12" Type="http://schemas.openxmlformats.org/officeDocument/2006/relationships/customXml" Target="../ink/ink44.xml"/><Relationship Id="rId17" Type="http://schemas.openxmlformats.org/officeDocument/2006/relationships/image" Target="../media/image250.emf"/><Relationship Id="rId25" Type="http://schemas.openxmlformats.org/officeDocument/2006/relationships/image" Target="../media/image290.emf"/><Relationship Id="rId33" Type="http://schemas.openxmlformats.org/officeDocument/2006/relationships/image" Target="../media/image330.emf"/><Relationship Id="rId38" Type="http://schemas.openxmlformats.org/officeDocument/2006/relationships/customXml" Target="../ink/ink55.xml"/><Relationship Id="rId46" Type="http://schemas.openxmlformats.org/officeDocument/2006/relationships/customXml" Target="../ink/ink59.xml"/><Relationship Id="rId2" Type="http://schemas.openxmlformats.org/officeDocument/2006/relationships/notesSlide" Target="../notesSlides/notesSlide6.xml"/><Relationship Id="rId29" Type="http://schemas.openxmlformats.org/officeDocument/2006/relationships/image" Target="../media/image310.emf"/><Relationship Id="rId41" Type="http://schemas.openxmlformats.org/officeDocument/2006/relationships/image" Target="../media/image370.emf"/><Relationship Id="rId54" Type="http://schemas.openxmlformats.org/officeDocument/2006/relationships/customXml" Target="../ink/ink63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1.xml"/><Relationship Id="rId11" Type="http://schemas.openxmlformats.org/officeDocument/2006/relationships/image" Target="../media/image220.emf"/><Relationship Id="rId24" Type="http://schemas.openxmlformats.org/officeDocument/2006/relationships/customXml" Target="../ink/ink48.xml"/><Relationship Id="rId32" Type="http://schemas.openxmlformats.org/officeDocument/2006/relationships/customXml" Target="../ink/ink52.xml"/><Relationship Id="rId37" Type="http://schemas.openxmlformats.org/officeDocument/2006/relationships/image" Target="../media/image350.emf"/><Relationship Id="rId40" Type="http://schemas.openxmlformats.org/officeDocument/2006/relationships/customXml" Target="../ink/ink56.xml"/><Relationship Id="rId45" Type="http://schemas.openxmlformats.org/officeDocument/2006/relationships/image" Target="../media/image390.emf"/><Relationship Id="rId53" Type="http://schemas.openxmlformats.org/officeDocument/2006/relationships/image" Target="../media/image49.emf"/><Relationship Id="rId5" Type="http://schemas.openxmlformats.org/officeDocument/2006/relationships/image" Target="../media/image46.emf"/><Relationship Id="rId23" Type="http://schemas.openxmlformats.org/officeDocument/2006/relationships/image" Target="../media/image280.emf"/><Relationship Id="rId28" Type="http://schemas.openxmlformats.org/officeDocument/2006/relationships/customXml" Target="../ink/ink50.xml"/><Relationship Id="rId36" Type="http://schemas.openxmlformats.org/officeDocument/2006/relationships/customXml" Target="../ink/ink54.xml"/><Relationship Id="rId49" Type="http://schemas.openxmlformats.org/officeDocument/2006/relationships/image" Target="../media/image410.emf"/><Relationship Id="rId57" Type="http://schemas.openxmlformats.org/officeDocument/2006/relationships/image" Target="../media/image50.emf"/><Relationship Id="rId10" Type="http://schemas.openxmlformats.org/officeDocument/2006/relationships/customXml" Target="../ink/ink43.xml"/><Relationship Id="rId31" Type="http://schemas.openxmlformats.org/officeDocument/2006/relationships/image" Target="../media/image320.emf"/><Relationship Id="rId44" Type="http://schemas.openxmlformats.org/officeDocument/2006/relationships/customXml" Target="../ink/ink58.xml"/><Relationship Id="rId52" Type="http://schemas.openxmlformats.org/officeDocument/2006/relationships/customXml" Target="../ink/ink62.xml"/><Relationship Id="rId4" Type="http://schemas.openxmlformats.org/officeDocument/2006/relationships/customXml" Target="../ink/ink40.xml"/><Relationship Id="rId9" Type="http://schemas.openxmlformats.org/officeDocument/2006/relationships/image" Target="../media/image210.emf"/><Relationship Id="rId14" Type="http://schemas.openxmlformats.org/officeDocument/2006/relationships/customXml" Target="../ink/ink45.xml"/><Relationship Id="rId22" Type="http://schemas.openxmlformats.org/officeDocument/2006/relationships/customXml" Target="../ink/ink47.xml"/><Relationship Id="rId27" Type="http://schemas.openxmlformats.org/officeDocument/2006/relationships/image" Target="../media/image300.emf"/><Relationship Id="rId30" Type="http://schemas.openxmlformats.org/officeDocument/2006/relationships/customXml" Target="../ink/ink51.xml"/><Relationship Id="rId35" Type="http://schemas.openxmlformats.org/officeDocument/2006/relationships/image" Target="../media/image340.emf"/><Relationship Id="rId43" Type="http://schemas.openxmlformats.org/officeDocument/2006/relationships/image" Target="../media/image380.emf"/><Relationship Id="rId48" Type="http://schemas.openxmlformats.org/officeDocument/2006/relationships/customXml" Target="../ink/ink60.xml"/><Relationship Id="rId56" Type="http://schemas.openxmlformats.org/officeDocument/2006/relationships/customXml" Target="../ink/ink64.xml"/><Relationship Id="rId8" Type="http://schemas.openxmlformats.org/officeDocument/2006/relationships/customXml" Target="../ink/ink42.xml"/><Relationship Id="rId51" Type="http://schemas.openxmlformats.org/officeDocument/2006/relationships/image" Target="../media/image48.emf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5.emf"/><Relationship Id="rId18" Type="http://schemas.openxmlformats.org/officeDocument/2006/relationships/customXml" Target="../ink/ink72.xml"/><Relationship Id="rId26" Type="http://schemas.openxmlformats.org/officeDocument/2006/relationships/customXml" Target="../ink/ink76.xml"/><Relationship Id="rId39" Type="http://schemas.openxmlformats.org/officeDocument/2006/relationships/image" Target="../media/image68.emf"/><Relationship Id="rId3" Type="http://schemas.openxmlformats.org/officeDocument/2006/relationships/image" Target="../media/image5.png"/><Relationship Id="rId21" Type="http://schemas.openxmlformats.org/officeDocument/2006/relationships/image" Target="../media/image59.emf"/><Relationship Id="rId34" Type="http://schemas.openxmlformats.org/officeDocument/2006/relationships/customXml" Target="../ink/ink80.xml"/><Relationship Id="rId42" Type="http://schemas.openxmlformats.org/officeDocument/2006/relationships/customXml" Target="../ink/ink84.xml"/><Relationship Id="rId47" Type="http://schemas.openxmlformats.org/officeDocument/2006/relationships/image" Target="../media/image72.emf"/><Relationship Id="rId7" Type="http://schemas.openxmlformats.org/officeDocument/2006/relationships/image" Target="../media/image52.emf"/><Relationship Id="rId12" Type="http://schemas.openxmlformats.org/officeDocument/2006/relationships/customXml" Target="../ink/ink69.xml"/><Relationship Id="rId17" Type="http://schemas.openxmlformats.org/officeDocument/2006/relationships/image" Target="../media/image57.emf"/><Relationship Id="rId25" Type="http://schemas.openxmlformats.org/officeDocument/2006/relationships/image" Target="../media/image61.emf"/><Relationship Id="rId33" Type="http://schemas.openxmlformats.org/officeDocument/2006/relationships/image" Target="../media/image65.emf"/><Relationship Id="rId38" Type="http://schemas.openxmlformats.org/officeDocument/2006/relationships/customXml" Target="../ink/ink82.xml"/><Relationship Id="rId46" Type="http://schemas.openxmlformats.org/officeDocument/2006/relationships/customXml" Target="../ink/ink86.xml"/><Relationship Id="rId2" Type="http://schemas.openxmlformats.org/officeDocument/2006/relationships/notesSlide" Target="../notesSlides/notesSlide7.xml"/><Relationship Id="rId16" Type="http://schemas.openxmlformats.org/officeDocument/2006/relationships/customXml" Target="../ink/ink71.xml"/><Relationship Id="rId20" Type="http://schemas.openxmlformats.org/officeDocument/2006/relationships/customXml" Target="../ink/ink73.xml"/><Relationship Id="rId29" Type="http://schemas.openxmlformats.org/officeDocument/2006/relationships/image" Target="../media/image63.emf"/><Relationship Id="rId41" Type="http://schemas.openxmlformats.org/officeDocument/2006/relationships/image" Target="../media/image69.emf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66.xml"/><Relationship Id="rId11" Type="http://schemas.openxmlformats.org/officeDocument/2006/relationships/image" Target="../media/image54.emf"/><Relationship Id="rId24" Type="http://schemas.openxmlformats.org/officeDocument/2006/relationships/customXml" Target="../ink/ink75.xml"/><Relationship Id="rId32" Type="http://schemas.openxmlformats.org/officeDocument/2006/relationships/customXml" Target="../ink/ink79.xml"/><Relationship Id="rId37" Type="http://schemas.openxmlformats.org/officeDocument/2006/relationships/image" Target="../media/image67.emf"/><Relationship Id="rId40" Type="http://schemas.openxmlformats.org/officeDocument/2006/relationships/customXml" Target="../ink/ink83.xml"/><Relationship Id="rId45" Type="http://schemas.openxmlformats.org/officeDocument/2006/relationships/image" Target="../media/image71.emf"/><Relationship Id="rId5" Type="http://schemas.openxmlformats.org/officeDocument/2006/relationships/image" Target="../media/image51.emf"/><Relationship Id="rId15" Type="http://schemas.openxmlformats.org/officeDocument/2006/relationships/image" Target="../media/image56.emf"/><Relationship Id="rId23" Type="http://schemas.openxmlformats.org/officeDocument/2006/relationships/image" Target="../media/image60.emf"/><Relationship Id="rId28" Type="http://schemas.openxmlformats.org/officeDocument/2006/relationships/customXml" Target="../ink/ink77.xml"/><Relationship Id="rId36" Type="http://schemas.openxmlformats.org/officeDocument/2006/relationships/customXml" Target="../ink/ink81.xml"/><Relationship Id="rId49" Type="http://schemas.openxmlformats.org/officeDocument/2006/relationships/image" Target="../media/image73.emf"/><Relationship Id="rId10" Type="http://schemas.openxmlformats.org/officeDocument/2006/relationships/customXml" Target="../ink/ink68.xml"/><Relationship Id="rId19" Type="http://schemas.openxmlformats.org/officeDocument/2006/relationships/image" Target="../media/image58.emf"/><Relationship Id="rId31" Type="http://schemas.openxmlformats.org/officeDocument/2006/relationships/image" Target="../media/image64.emf"/><Relationship Id="rId44" Type="http://schemas.openxmlformats.org/officeDocument/2006/relationships/customXml" Target="../ink/ink85.xml"/><Relationship Id="rId4" Type="http://schemas.openxmlformats.org/officeDocument/2006/relationships/customXml" Target="../ink/ink65.xml"/><Relationship Id="rId9" Type="http://schemas.openxmlformats.org/officeDocument/2006/relationships/image" Target="../media/image53.emf"/><Relationship Id="rId14" Type="http://schemas.openxmlformats.org/officeDocument/2006/relationships/customXml" Target="../ink/ink70.xml"/><Relationship Id="rId22" Type="http://schemas.openxmlformats.org/officeDocument/2006/relationships/customXml" Target="../ink/ink74.xml"/><Relationship Id="rId27" Type="http://schemas.openxmlformats.org/officeDocument/2006/relationships/image" Target="../media/image62.emf"/><Relationship Id="rId30" Type="http://schemas.openxmlformats.org/officeDocument/2006/relationships/customXml" Target="../ink/ink78.xml"/><Relationship Id="rId35" Type="http://schemas.openxmlformats.org/officeDocument/2006/relationships/image" Target="../media/image66.emf"/><Relationship Id="rId43" Type="http://schemas.openxmlformats.org/officeDocument/2006/relationships/image" Target="../media/image70.emf"/><Relationship Id="rId48" Type="http://schemas.openxmlformats.org/officeDocument/2006/relationships/customXml" Target="../ink/ink87.xml"/><Relationship Id="rId8" Type="http://schemas.openxmlformats.org/officeDocument/2006/relationships/customXml" Target="../ink/ink67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5.emf"/><Relationship Id="rId18" Type="http://schemas.openxmlformats.org/officeDocument/2006/relationships/customXml" Target="../ink/ink95.xml"/><Relationship Id="rId26" Type="http://schemas.openxmlformats.org/officeDocument/2006/relationships/customXml" Target="../ink/ink99.xml"/><Relationship Id="rId39" Type="http://schemas.openxmlformats.org/officeDocument/2006/relationships/image" Target="../media/image88.emf"/><Relationship Id="rId21" Type="http://schemas.openxmlformats.org/officeDocument/2006/relationships/image" Target="../media/image79.emf"/><Relationship Id="rId34" Type="http://schemas.openxmlformats.org/officeDocument/2006/relationships/customXml" Target="../ink/ink103.xml"/><Relationship Id="rId42" Type="http://schemas.openxmlformats.org/officeDocument/2006/relationships/customXml" Target="../ink/ink107.xml"/><Relationship Id="rId47" Type="http://schemas.openxmlformats.org/officeDocument/2006/relationships/image" Target="../media/image92.emf"/><Relationship Id="rId50" Type="http://schemas.openxmlformats.org/officeDocument/2006/relationships/customXml" Target="../ink/ink111.xml"/><Relationship Id="rId55" Type="http://schemas.openxmlformats.org/officeDocument/2006/relationships/image" Target="../media/image96.emf"/><Relationship Id="rId63" Type="http://schemas.openxmlformats.org/officeDocument/2006/relationships/image" Target="../media/image100.emf"/><Relationship Id="rId7" Type="http://schemas.openxmlformats.org/officeDocument/2006/relationships/image" Target="../media/image630.emf"/><Relationship Id="rId2" Type="http://schemas.openxmlformats.org/officeDocument/2006/relationships/notesSlide" Target="../notesSlides/notesSlide8.xml"/><Relationship Id="rId16" Type="http://schemas.openxmlformats.org/officeDocument/2006/relationships/customXml" Target="../ink/ink94.xml"/><Relationship Id="rId20" Type="http://schemas.openxmlformats.org/officeDocument/2006/relationships/customXml" Target="../ink/ink96.xml"/><Relationship Id="rId29" Type="http://schemas.openxmlformats.org/officeDocument/2006/relationships/image" Target="../media/image83.emf"/><Relationship Id="rId41" Type="http://schemas.openxmlformats.org/officeDocument/2006/relationships/image" Target="../media/image89.emf"/><Relationship Id="rId54" Type="http://schemas.openxmlformats.org/officeDocument/2006/relationships/customXml" Target="../ink/ink113.xml"/><Relationship Id="rId62" Type="http://schemas.openxmlformats.org/officeDocument/2006/relationships/customXml" Target="../ink/ink117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89.xml"/><Relationship Id="rId11" Type="http://schemas.openxmlformats.org/officeDocument/2006/relationships/image" Target="../media/image650.emf"/><Relationship Id="rId24" Type="http://schemas.openxmlformats.org/officeDocument/2006/relationships/customXml" Target="../ink/ink98.xml"/><Relationship Id="rId32" Type="http://schemas.openxmlformats.org/officeDocument/2006/relationships/customXml" Target="../ink/ink102.xml"/><Relationship Id="rId37" Type="http://schemas.openxmlformats.org/officeDocument/2006/relationships/image" Target="../media/image87.emf"/><Relationship Id="rId40" Type="http://schemas.openxmlformats.org/officeDocument/2006/relationships/customXml" Target="../ink/ink106.xml"/><Relationship Id="rId45" Type="http://schemas.openxmlformats.org/officeDocument/2006/relationships/image" Target="../media/image91.emf"/><Relationship Id="rId53" Type="http://schemas.openxmlformats.org/officeDocument/2006/relationships/image" Target="../media/image95.emf"/><Relationship Id="rId58" Type="http://schemas.openxmlformats.org/officeDocument/2006/relationships/customXml" Target="../ink/ink115.xml"/><Relationship Id="rId5" Type="http://schemas.openxmlformats.org/officeDocument/2006/relationships/image" Target="../media/image620.emf"/><Relationship Id="rId15" Type="http://schemas.openxmlformats.org/officeDocument/2006/relationships/image" Target="../media/image76.emf"/><Relationship Id="rId23" Type="http://schemas.openxmlformats.org/officeDocument/2006/relationships/image" Target="../media/image80.emf"/><Relationship Id="rId28" Type="http://schemas.openxmlformats.org/officeDocument/2006/relationships/customXml" Target="../ink/ink100.xml"/><Relationship Id="rId36" Type="http://schemas.openxmlformats.org/officeDocument/2006/relationships/customXml" Target="../ink/ink104.xml"/><Relationship Id="rId49" Type="http://schemas.openxmlformats.org/officeDocument/2006/relationships/image" Target="../media/image93.emf"/><Relationship Id="rId57" Type="http://schemas.openxmlformats.org/officeDocument/2006/relationships/image" Target="../media/image97.emf"/><Relationship Id="rId61" Type="http://schemas.openxmlformats.org/officeDocument/2006/relationships/image" Target="../media/image99.emf"/><Relationship Id="rId10" Type="http://schemas.openxmlformats.org/officeDocument/2006/relationships/customXml" Target="../ink/ink91.xml"/><Relationship Id="rId19" Type="http://schemas.openxmlformats.org/officeDocument/2006/relationships/image" Target="../media/image78.emf"/><Relationship Id="rId31" Type="http://schemas.openxmlformats.org/officeDocument/2006/relationships/image" Target="../media/image84.emf"/><Relationship Id="rId44" Type="http://schemas.openxmlformats.org/officeDocument/2006/relationships/customXml" Target="../ink/ink108.xml"/><Relationship Id="rId52" Type="http://schemas.openxmlformats.org/officeDocument/2006/relationships/customXml" Target="../ink/ink112.xml"/><Relationship Id="rId60" Type="http://schemas.openxmlformats.org/officeDocument/2006/relationships/customXml" Target="../ink/ink116.xml"/><Relationship Id="rId65" Type="http://schemas.openxmlformats.org/officeDocument/2006/relationships/image" Target="../media/image101.emf"/><Relationship Id="rId4" Type="http://schemas.openxmlformats.org/officeDocument/2006/relationships/customXml" Target="../ink/ink88.xml"/><Relationship Id="rId9" Type="http://schemas.openxmlformats.org/officeDocument/2006/relationships/image" Target="../media/image640.emf"/><Relationship Id="rId14" Type="http://schemas.openxmlformats.org/officeDocument/2006/relationships/customXml" Target="../ink/ink93.xml"/><Relationship Id="rId22" Type="http://schemas.openxmlformats.org/officeDocument/2006/relationships/customXml" Target="../ink/ink97.xml"/><Relationship Id="rId27" Type="http://schemas.openxmlformats.org/officeDocument/2006/relationships/image" Target="../media/image82.emf"/><Relationship Id="rId30" Type="http://schemas.openxmlformats.org/officeDocument/2006/relationships/customXml" Target="../ink/ink101.xml"/><Relationship Id="rId35" Type="http://schemas.openxmlformats.org/officeDocument/2006/relationships/image" Target="../media/image86.emf"/><Relationship Id="rId43" Type="http://schemas.openxmlformats.org/officeDocument/2006/relationships/image" Target="../media/image90.emf"/><Relationship Id="rId48" Type="http://schemas.openxmlformats.org/officeDocument/2006/relationships/customXml" Target="../ink/ink110.xml"/><Relationship Id="rId56" Type="http://schemas.openxmlformats.org/officeDocument/2006/relationships/customXml" Target="../ink/ink114.xml"/><Relationship Id="rId64" Type="http://schemas.openxmlformats.org/officeDocument/2006/relationships/customXml" Target="../ink/ink118.xml"/><Relationship Id="rId8" Type="http://schemas.openxmlformats.org/officeDocument/2006/relationships/customXml" Target="../ink/ink90.xml"/><Relationship Id="rId51" Type="http://schemas.openxmlformats.org/officeDocument/2006/relationships/image" Target="../media/image94.emf"/><Relationship Id="rId3" Type="http://schemas.openxmlformats.org/officeDocument/2006/relationships/image" Target="../media/image6.png"/><Relationship Id="rId12" Type="http://schemas.openxmlformats.org/officeDocument/2006/relationships/customXml" Target="../ink/ink92.xml"/><Relationship Id="rId17" Type="http://schemas.openxmlformats.org/officeDocument/2006/relationships/image" Target="../media/image77.emf"/><Relationship Id="rId25" Type="http://schemas.openxmlformats.org/officeDocument/2006/relationships/image" Target="../media/image81.emf"/><Relationship Id="rId33" Type="http://schemas.openxmlformats.org/officeDocument/2006/relationships/image" Target="../media/image85.emf"/><Relationship Id="rId38" Type="http://schemas.openxmlformats.org/officeDocument/2006/relationships/customXml" Target="../ink/ink105.xml"/><Relationship Id="rId46" Type="http://schemas.openxmlformats.org/officeDocument/2006/relationships/customXml" Target="../ink/ink109.xml"/><Relationship Id="rId59" Type="http://schemas.openxmlformats.org/officeDocument/2006/relationships/image" Target="../media/image98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121.xml"/><Relationship Id="rId13" Type="http://schemas.openxmlformats.org/officeDocument/2006/relationships/image" Target="../media/image107.emf"/><Relationship Id="rId18" Type="http://schemas.openxmlformats.org/officeDocument/2006/relationships/customXml" Target="../ink/ink126.xml"/><Relationship Id="rId3" Type="http://schemas.openxmlformats.org/officeDocument/2006/relationships/image" Target="../media/image7.png"/><Relationship Id="rId21" Type="http://schemas.openxmlformats.org/officeDocument/2006/relationships/image" Target="../media/image111.emf"/><Relationship Id="rId7" Type="http://schemas.openxmlformats.org/officeDocument/2006/relationships/image" Target="../media/image104.emf"/><Relationship Id="rId12" Type="http://schemas.openxmlformats.org/officeDocument/2006/relationships/customXml" Target="../ink/ink123.xml"/><Relationship Id="rId17" Type="http://schemas.openxmlformats.org/officeDocument/2006/relationships/image" Target="../media/image109.emf"/><Relationship Id="rId2" Type="http://schemas.openxmlformats.org/officeDocument/2006/relationships/notesSlide" Target="../notesSlides/notesSlide9.xml"/><Relationship Id="rId16" Type="http://schemas.openxmlformats.org/officeDocument/2006/relationships/customXml" Target="../ink/ink125.xml"/><Relationship Id="rId20" Type="http://schemas.openxmlformats.org/officeDocument/2006/relationships/customXml" Target="../ink/ink127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20.xml"/><Relationship Id="rId11" Type="http://schemas.openxmlformats.org/officeDocument/2006/relationships/image" Target="../media/image106.emf"/><Relationship Id="rId5" Type="http://schemas.openxmlformats.org/officeDocument/2006/relationships/image" Target="../media/image103.emf"/><Relationship Id="rId15" Type="http://schemas.openxmlformats.org/officeDocument/2006/relationships/image" Target="../media/image108.emf"/><Relationship Id="rId23" Type="http://schemas.openxmlformats.org/officeDocument/2006/relationships/image" Target="../media/image112.emf"/><Relationship Id="rId10" Type="http://schemas.openxmlformats.org/officeDocument/2006/relationships/customXml" Target="../ink/ink122.xml"/><Relationship Id="rId19" Type="http://schemas.openxmlformats.org/officeDocument/2006/relationships/image" Target="../media/image110.emf"/><Relationship Id="rId4" Type="http://schemas.openxmlformats.org/officeDocument/2006/relationships/customXml" Target="../ink/ink119.xml"/><Relationship Id="rId9" Type="http://schemas.openxmlformats.org/officeDocument/2006/relationships/image" Target="../media/image105.emf"/><Relationship Id="rId14" Type="http://schemas.openxmlformats.org/officeDocument/2006/relationships/customXml" Target="../ink/ink124.xml"/><Relationship Id="rId22" Type="http://schemas.openxmlformats.org/officeDocument/2006/relationships/customXml" Target="../ink/ink1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Simulink Model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600200"/>
            <a:ext cx="8195078" cy="399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37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[1]	C. </a:t>
            </a:r>
            <a:r>
              <a:rPr lang="en-US" dirty="0" err="1" smtClean="0"/>
              <a:t>Rahn</a:t>
            </a:r>
            <a:r>
              <a:rPr lang="en-US" dirty="0" smtClean="0"/>
              <a:t> and C.Y. Wang. </a:t>
            </a:r>
            <a:r>
              <a:rPr lang="en-US" i="1" dirty="0" smtClean="0"/>
              <a:t>Battery Systems 	Engineering</a:t>
            </a:r>
            <a:r>
              <a:rPr lang="en-US" dirty="0" smtClean="0"/>
              <a:t>. </a:t>
            </a:r>
            <a:r>
              <a:rPr lang="en-US" dirty="0" err="1" smtClean="0"/>
              <a:t>Chichester</a:t>
            </a:r>
            <a:r>
              <a:rPr lang="en-US" dirty="0" smtClean="0"/>
              <a:t>: John Wiley &amp; 	Sons, 2013.</a:t>
            </a:r>
          </a:p>
          <a:p>
            <a:pPr marL="0" lvl="0" indent="0">
              <a:buNone/>
            </a:pPr>
            <a:r>
              <a:rPr lang="en-US" sz="3000" dirty="0">
                <a:solidFill>
                  <a:prstClr val="black"/>
                </a:solidFill>
              </a:rPr>
              <a:t>[2]	J. Cao, N. Schofield, and A. </a:t>
            </a:r>
            <a:r>
              <a:rPr lang="en-US" sz="3000" dirty="0" err="1">
                <a:solidFill>
                  <a:prstClr val="black"/>
                </a:solidFill>
              </a:rPr>
              <a:t>Emadi</a:t>
            </a:r>
            <a:r>
              <a:rPr lang="en-US" sz="3000" dirty="0">
                <a:solidFill>
                  <a:prstClr val="black"/>
                </a:solidFill>
              </a:rPr>
              <a:t>, “Battery 	balancing methods: A comprehensive review,” 	</a:t>
            </a:r>
            <a:r>
              <a:rPr lang="en-US" sz="3000" i="1" dirty="0">
                <a:solidFill>
                  <a:prstClr val="black"/>
                </a:solidFill>
              </a:rPr>
              <a:t>2008 IEEE Vehicle Power and Propulsion 	Conference</a:t>
            </a:r>
            <a:r>
              <a:rPr lang="en-US" sz="3000" dirty="0">
                <a:solidFill>
                  <a:prstClr val="black"/>
                </a:solidFill>
              </a:rPr>
              <a:t>, pp. 1–6, Sep. 2008.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0456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An Introduction to </a:t>
            </a:r>
          </a:p>
          <a:p>
            <a:pPr algn="ctr"/>
            <a:r>
              <a:rPr lang="en-US" sz="4400" dirty="0" smtClean="0"/>
              <a:t>Modeling an </a:t>
            </a:r>
          </a:p>
          <a:p>
            <a:pPr algn="ctr"/>
            <a:r>
              <a:rPr lang="en-US" sz="4400" dirty="0" smtClean="0"/>
              <a:t>Energy Storage System (ESS)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304800" y="3581400"/>
            <a:ext cx="855544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Modeling Dissipative Shunting Resistor Balancing Using Simulink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72200" y="5705058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Donald Docimo</a:t>
            </a:r>
          </a:p>
          <a:p>
            <a:r>
              <a:rPr lang="en-US" dirty="0"/>
              <a:t>Mohammad </a:t>
            </a:r>
            <a:r>
              <a:rPr lang="en-US" dirty="0" smtClean="0"/>
              <a:t>Ghanaatpishe</a:t>
            </a:r>
          </a:p>
          <a:p>
            <a:r>
              <a:rPr lang="en-US" dirty="0" smtClean="0"/>
              <a:t>Hosam Fathy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33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Equations for a Single Cell and Resistor in Parallel</a:t>
            </a:r>
          </a:p>
        </p:txBody>
      </p:sp>
      <p:pic>
        <p:nvPicPr>
          <p:cNvPr id="137" name="Picture 1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1417638"/>
            <a:ext cx="6553200" cy="502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7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Simulink Representation for a Single Cell and Resistor in Parallel</a:t>
            </a:r>
            <a:endParaRPr lang="en-US" dirty="0"/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286000"/>
            <a:ext cx="8565664" cy="2438400"/>
          </a:xfrm>
          <a:prstGeom prst="rect">
            <a:avLst/>
          </a:prstGeom>
          <a:ln>
            <a:solidFill>
              <a:schemeClr val="bg1"/>
            </a:solidFill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8" name="Ink 117"/>
              <p14:cNvContentPartPr/>
              <p14:nvPr/>
            </p14:nvContentPartPr>
            <p14:xfrm>
              <a:off x="717295" y="4264246"/>
              <a:ext cx="210600" cy="652320"/>
            </p14:xfrm>
          </p:contentPart>
        </mc:Choice>
        <mc:Fallback xmlns="">
          <p:pic>
            <p:nvPicPr>
              <p:cNvPr id="118" name="Ink 11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69055" y="4238326"/>
                <a:ext cx="307440" cy="723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1" name="Ink 120"/>
              <p14:cNvContentPartPr/>
              <p14:nvPr/>
            </p14:nvContentPartPr>
            <p14:xfrm>
              <a:off x="190615" y="2157166"/>
              <a:ext cx="545400" cy="1541160"/>
            </p14:xfrm>
          </p:contentPart>
        </mc:Choice>
        <mc:Fallback xmlns="">
          <p:pic>
            <p:nvPicPr>
              <p:cNvPr id="121" name="Ink 120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36975" y="2102446"/>
                <a:ext cx="647640" cy="164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22" name="Ink 121"/>
              <p14:cNvContentPartPr/>
              <p14:nvPr/>
            </p14:nvContentPartPr>
            <p14:xfrm>
              <a:off x="316975" y="3564766"/>
              <a:ext cx="99360" cy="527040"/>
            </p14:xfrm>
          </p:contentPart>
        </mc:Choice>
        <mc:Fallback xmlns="">
          <p:pic>
            <p:nvPicPr>
              <p:cNvPr id="122" name="Ink 121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775" y="3513286"/>
                <a:ext cx="200160" cy="63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23" name="Ink 122"/>
              <p14:cNvContentPartPr/>
              <p14:nvPr/>
            </p14:nvContentPartPr>
            <p14:xfrm>
              <a:off x="328135" y="4014406"/>
              <a:ext cx="20160" cy="493920"/>
            </p14:xfrm>
          </p:contentPart>
        </mc:Choice>
        <mc:Fallback xmlns="">
          <p:pic>
            <p:nvPicPr>
              <p:cNvPr id="123" name="Ink 122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92855" y="4000006"/>
                <a:ext cx="78120" cy="52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24" name="Ink 123"/>
              <p14:cNvContentPartPr/>
              <p14:nvPr/>
            </p14:nvContentPartPr>
            <p14:xfrm>
              <a:off x="330295" y="4019086"/>
              <a:ext cx="25200" cy="462960"/>
            </p14:xfrm>
          </p:contentPart>
        </mc:Choice>
        <mc:Fallback xmlns="">
          <p:pic>
            <p:nvPicPr>
              <p:cNvPr id="124" name="Ink 123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06535" y="4000726"/>
                <a:ext cx="68400" cy="50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25" name="Ink 124"/>
              <p14:cNvContentPartPr/>
              <p14:nvPr/>
            </p14:nvContentPartPr>
            <p14:xfrm>
              <a:off x="331375" y="3994966"/>
              <a:ext cx="25560" cy="503640"/>
            </p14:xfrm>
          </p:contentPart>
        </mc:Choice>
        <mc:Fallback xmlns="">
          <p:pic>
            <p:nvPicPr>
              <p:cNvPr id="125" name="Ink 124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06535" y="3981286"/>
                <a:ext cx="76320" cy="53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27" name="Ink 126"/>
              <p14:cNvContentPartPr/>
              <p14:nvPr/>
            </p14:nvContentPartPr>
            <p14:xfrm>
              <a:off x="336775" y="4050046"/>
              <a:ext cx="22680" cy="429480"/>
            </p14:xfrm>
          </p:contentPart>
        </mc:Choice>
        <mc:Fallback xmlns="">
          <p:pic>
            <p:nvPicPr>
              <p:cNvPr id="127" name="Ink 126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17695" y="4030966"/>
                <a:ext cx="63360" cy="46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28" name="Ink 127"/>
              <p14:cNvContentPartPr/>
              <p14:nvPr/>
            </p14:nvContentPartPr>
            <p14:xfrm>
              <a:off x="338575" y="3995326"/>
              <a:ext cx="21600" cy="453240"/>
            </p14:xfrm>
          </p:contentPart>
        </mc:Choice>
        <mc:Fallback xmlns="">
          <p:pic>
            <p:nvPicPr>
              <p:cNvPr id="128" name="Ink 127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17335" y="3976246"/>
                <a:ext cx="63360" cy="49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29" name="Ink 128"/>
              <p14:cNvContentPartPr/>
              <p14:nvPr/>
            </p14:nvContentPartPr>
            <p14:xfrm>
              <a:off x="347935" y="3985966"/>
              <a:ext cx="27000" cy="473040"/>
            </p14:xfrm>
          </p:contentPart>
        </mc:Choice>
        <mc:Fallback xmlns="">
          <p:pic>
            <p:nvPicPr>
              <p:cNvPr id="129" name="Ink 128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25615" y="3964366"/>
                <a:ext cx="75240" cy="51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31" name="Ink 130"/>
              <p14:cNvContentPartPr/>
              <p14:nvPr/>
            </p14:nvContentPartPr>
            <p14:xfrm>
              <a:off x="355495" y="4016566"/>
              <a:ext cx="29160" cy="423360"/>
            </p14:xfrm>
          </p:contentPart>
        </mc:Choice>
        <mc:Fallback xmlns="">
          <p:pic>
            <p:nvPicPr>
              <p:cNvPr id="131" name="Ink 130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334255" y="3996046"/>
                <a:ext cx="80640" cy="47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33" name="Ink 132"/>
              <p14:cNvContentPartPr/>
              <p14:nvPr/>
            </p14:nvContentPartPr>
            <p14:xfrm>
              <a:off x="358375" y="4009726"/>
              <a:ext cx="44280" cy="450720"/>
            </p14:xfrm>
          </p:contentPart>
        </mc:Choice>
        <mc:Fallback xmlns="">
          <p:pic>
            <p:nvPicPr>
              <p:cNvPr id="133" name="Ink 132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35695" y="3987406"/>
                <a:ext cx="89640" cy="50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34" name="Ink 133"/>
              <p14:cNvContentPartPr/>
              <p14:nvPr/>
            </p14:nvContentPartPr>
            <p14:xfrm>
              <a:off x="362335" y="4049686"/>
              <a:ext cx="43200" cy="425880"/>
            </p14:xfrm>
          </p:contentPart>
        </mc:Choice>
        <mc:Fallback xmlns="">
          <p:pic>
            <p:nvPicPr>
              <p:cNvPr id="134" name="Ink 133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337495" y="4025926"/>
                <a:ext cx="92880" cy="47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35" name="Ink 134"/>
              <p14:cNvContentPartPr/>
              <p14:nvPr/>
            </p14:nvContentPartPr>
            <p14:xfrm>
              <a:off x="384295" y="4050766"/>
              <a:ext cx="33840" cy="446040"/>
            </p14:xfrm>
          </p:contentPart>
        </mc:Choice>
        <mc:Fallback xmlns="">
          <p:pic>
            <p:nvPicPr>
              <p:cNvPr id="135" name="Ink 134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61255" y="4030966"/>
                <a:ext cx="76320" cy="48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36" name="Ink 135"/>
              <p14:cNvContentPartPr/>
              <p14:nvPr/>
            </p14:nvContentPartPr>
            <p14:xfrm>
              <a:off x="403015" y="4052926"/>
              <a:ext cx="39960" cy="444960"/>
            </p14:xfrm>
          </p:contentPart>
        </mc:Choice>
        <mc:Fallback xmlns="">
          <p:pic>
            <p:nvPicPr>
              <p:cNvPr id="136" name="Ink 135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377095" y="4030966"/>
                <a:ext cx="85680" cy="47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38" name="Ink 137"/>
              <p14:cNvContentPartPr/>
              <p14:nvPr/>
            </p14:nvContentPartPr>
            <p14:xfrm>
              <a:off x="405895" y="4042486"/>
              <a:ext cx="114840" cy="468000"/>
            </p14:xfrm>
          </p:contentPart>
        </mc:Choice>
        <mc:Fallback xmlns="">
          <p:pic>
            <p:nvPicPr>
              <p:cNvPr id="138" name="Ink 137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368095" y="4009726"/>
                <a:ext cx="169920" cy="53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139" name="Ink 138"/>
              <p14:cNvContentPartPr/>
              <p14:nvPr/>
            </p14:nvContentPartPr>
            <p14:xfrm>
              <a:off x="408775" y="2818486"/>
              <a:ext cx="177120" cy="1436400"/>
            </p14:xfrm>
          </p:contentPart>
        </mc:Choice>
        <mc:Fallback xmlns="">
          <p:pic>
            <p:nvPicPr>
              <p:cNvPr id="139" name="Ink 138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360535" y="2769886"/>
                <a:ext cx="273960" cy="153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40" name="Ink 139"/>
              <p14:cNvContentPartPr/>
              <p14:nvPr/>
            </p14:nvContentPartPr>
            <p14:xfrm>
              <a:off x="315175" y="4371166"/>
              <a:ext cx="19080" cy="380520"/>
            </p14:xfrm>
          </p:contentPart>
        </mc:Choice>
        <mc:Fallback xmlns="">
          <p:pic>
            <p:nvPicPr>
              <p:cNvPr id="140" name="Ink 139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282415" y="4352086"/>
                <a:ext cx="70920" cy="42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141" name="Ink 140"/>
              <p14:cNvContentPartPr/>
              <p14:nvPr/>
            </p14:nvContentPartPr>
            <p14:xfrm>
              <a:off x="316975" y="4368646"/>
              <a:ext cx="30240" cy="386280"/>
            </p14:xfrm>
          </p:contentPart>
        </mc:Choice>
        <mc:Fallback xmlns="">
          <p:pic>
            <p:nvPicPr>
              <p:cNvPr id="141" name="Ink 140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294655" y="4353526"/>
                <a:ext cx="69480" cy="41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142" name="Ink 141"/>
              <p14:cNvContentPartPr/>
              <p14:nvPr/>
            </p14:nvContentPartPr>
            <p14:xfrm>
              <a:off x="322375" y="4401766"/>
              <a:ext cx="14400" cy="309960"/>
            </p14:xfrm>
          </p:contentPart>
        </mc:Choice>
        <mc:Fallback xmlns="">
          <p:pic>
            <p:nvPicPr>
              <p:cNvPr id="142" name="Ink 141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290695" y="4387006"/>
                <a:ext cx="72000" cy="34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143" name="Ink 142"/>
              <p14:cNvContentPartPr/>
              <p14:nvPr/>
            </p14:nvContentPartPr>
            <p14:xfrm>
              <a:off x="333535" y="4400326"/>
              <a:ext cx="19440" cy="365400"/>
            </p14:xfrm>
          </p:contentPart>
        </mc:Choice>
        <mc:Fallback xmlns="">
          <p:pic>
            <p:nvPicPr>
              <p:cNvPr id="143" name="Ink 142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307975" y="4388806"/>
                <a:ext cx="70920" cy="39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144" name="Ink 143"/>
              <p14:cNvContentPartPr/>
              <p14:nvPr/>
            </p14:nvContentPartPr>
            <p14:xfrm>
              <a:off x="334615" y="4423726"/>
              <a:ext cx="19440" cy="324000"/>
            </p14:xfrm>
          </p:contentPart>
        </mc:Choice>
        <mc:Fallback xmlns="">
          <p:pic>
            <p:nvPicPr>
              <p:cNvPr id="144" name="Ink 143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307975" y="4413286"/>
                <a:ext cx="69840" cy="36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145" name="Ink 144"/>
              <p14:cNvContentPartPr/>
              <p14:nvPr/>
            </p14:nvContentPartPr>
            <p14:xfrm>
              <a:off x="343255" y="4369366"/>
              <a:ext cx="32400" cy="375120"/>
            </p14:xfrm>
          </p:contentPart>
        </mc:Choice>
        <mc:Fallback xmlns="">
          <p:pic>
            <p:nvPicPr>
              <p:cNvPr id="145" name="Ink 144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316975" y="4349206"/>
                <a:ext cx="81000" cy="41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146" name="Ink 145"/>
              <p14:cNvContentPartPr/>
              <p14:nvPr/>
            </p14:nvContentPartPr>
            <p14:xfrm>
              <a:off x="347575" y="4414726"/>
              <a:ext cx="22320" cy="316080"/>
            </p14:xfrm>
          </p:contentPart>
        </mc:Choice>
        <mc:Fallback xmlns="">
          <p:pic>
            <p:nvPicPr>
              <p:cNvPr id="146" name="Ink 145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319495" y="4399246"/>
                <a:ext cx="73800" cy="35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147" name="Ink 146"/>
              <p14:cNvContentPartPr/>
              <p14:nvPr/>
            </p14:nvContentPartPr>
            <p14:xfrm>
              <a:off x="355495" y="4411846"/>
              <a:ext cx="15480" cy="313200"/>
            </p14:xfrm>
          </p:contentPart>
        </mc:Choice>
        <mc:Fallback xmlns="">
          <p:pic>
            <p:nvPicPr>
              <p:cNvPr id="147" name="Ink 146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330295" y="4400686"/>
                <a:ext cx="61560" cy="34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149" name="Ink 148"/>
              <p14:cNvContentPartPr/>
              <p14:nvPr/>
            </p14:nvContentPartPr>
            <p14:xfrm>
              <a:off x="357655" y="4309606"/>
              <a:ext cx="21240" cy="472320"/>
            </p14:xfrm>
          </p:contentPart>
        </mc:Choice>
        <mc:Fallback xmlns="">
          <p:pic>
            <p:nvPicPr>
              <p:cNvPr id="149" name="Ink 148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333175" y="4295566"/>
                <a:ext cx="66600" cy="50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150" name="Ink 149"/>
              <p14:cNvContentPartPr/>
              <p14:nvPr/>
            </p14:nvContentPartPr>
            <p14:xfrm>
              <a:off x="432175" y="4142206"/>
              <a:ext cx="280080" cy="746640"/>
            </p14:xfrm>
          </p:contentPart>
        </mc:Choice>
        <mc:Fallback xmlns="">
          <p:pic>
            <p:nvPicPr>
              <p:cNvPr id="150" name="Ink 149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391855" y="4098286"/>
                <a:ext cx="336960" cy="83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156" name="Ink 155"/>
              <p14:cNvContentPartPr/>
              <p14:nvPr/>
            </p14:nvContentPartPr>
            <p14:xfrm>
              <a:off x="8730535" y="3268846"/>
              <a:ext cx="110520" cy="284400"/>
            </p14:xfrm>
          </p:contentPart>
        </mc:Choice>
        <mc:Fallback xmlns="">
          <p:pic>
            <p:nvPicPr>
              <p:cNvPr id="156" name="Ink 155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8704255" y="3246526"/>
                <a:ext cx="159480" cy="33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158" name="Ink 157"/>
              <p14:cNvContentPartPr/>
              <p14:nvPr/>
            </p14:nvContentPartPr>
            <p14:xfrm>
              <a:off x="8742415" y="3327526"/>
              <a:ext cx="84240" cy="632520"/>
            </p14:xfrm>
          </p:contentPart>
        </mc:Choice>
        <mc:Fallback xmlns="">
          <p:pic>
            <p:nvPicPr>
              <p:cNvPr id="158" name="Ink 157"/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8714335" y="3301606"/>
                <a:ext cx="131400" cy="68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161" name="Ink 160"/>
              <p14:cNvContentPartPr/>
              <p14:nvPr/>
            </p14:nvContentPartPr>
            <p14:xfrm>
              <a:off x="8771935" y="3190006"/>
              <a:ext cx="94680" cy="172080"/>
            </p14:xfrm>
          </p:contentPart>
        </mc:Choice>
        <mc:Fallback xmlns="">
          <p:pic>
            <p:nvPicPr>
              <p:cNvPr id="161" name="Ink 160"/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8748535" y="3165886"/>
                <a:ext cx="142560" cy="21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162" name="Ink 161"/>
              <p14:cNvContentPartPr/>
              <p14:nvPr/>
            </p14:nvContentPartPr>
            <p14:xfrm>
              <a:off x="8515615" y="4331206"/>
              <a:ext cx="295920" cy="432000"/>
            </p14:xfrm>
          </p:contentPart>
        </mc:Choice>
        <mc:Fallback xmlns="">
          <p:pic>
            <p:nvPicPr>
              <p:cNvPr id="162" name="Ink 161"/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8489335" y="4306726"/>
                <a:ext cx="348120" cy="484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164" name="Ink 163"/>
              <p14:cNvContentPartPr/>
              <p14:nvPr/>
            </p14:nvContentPartPr>
            <p14:xfrm>
              <a:off x="8778775" y="4033486"/>
              <a:ext cx="77040" cy="756000"/>
            </p14:xfrm>
          </p:contentPart>
        </mc:Choice>
        <mc:Fallback xmlns="">
          <p:pic>
            <p:nvPicPr>
              <p:cNvPr id="164" name="Ink 163"/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8751415" y="4005406"/>
                <a:ext cx="133560" cy="81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166" name="Ink 165"/>
              <p14:cNvContentPartPr/>
              <p14:nvPr/>
            </p14:nvContentPartPr>
            <p14:xfrm>
              <a:off x="8742415" y="3303406"/>
              <a:ext cx="111600" cy="1062720"/>
            </p14:xfrm>
          </p:contentPart>
        </mc:Choice>
        <mc:Fallback xmlns="">
          <p:pic>
            <p:nvPicPr>
              <p:cNvPr id="166" name="Ink 165"/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8713255" y="3275686"/>
                <a:ext cx="166680" cy="111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8">
            <p14:nvContentPartPr>
              <p14:cNvPr id="168" name="Ink 167"/>
              <p14:cNvContentPartPr/>
              <p14:nvPr/>
            </p14:nvContentPartPr>
            <p14:xfrm>
              <a:off x="8733055" y="3341206"/>
              <a:ext cx="114840" cy="660600"/>
            </p14:xfrm>
          </p:contentPart>
        </mc:Choice>
        <mc:Fallback xmlns="">
          <p:pic>
            <p:nvPicPr>
              <p:cNvPr id="168" name="Ink 167"/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8704975" y="3319966"/>
                <a:ext cx="169560" cy="70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0">
            <p14:nvContentPartPr>
              <p14:cNvPr id="170" name="Ink 169"/>
              <p14:cNvContentPartPr/>
              <p14:nvPr/>
            </p14:nvContentPartPr>
            <p14:xfrm>
              <a:off x="8716855" y="3232126"/>
              <a:ext cx="105120" cy="1083600"/>
            </p14:xfrm>
          </p:contentPart>
        </mc:Choice>
        <mc:Fallback xmlns="">
          <p:pic>
            <p:nvPicPr>
              <p:cNvPr id="170" name="Ink 169"/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8691295" y="3208006"/>
                <a:ext cx="144720" cy="113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172" name="Ink 171"/>
              <p14:cNvContentPartPr/>
              <p14:nvPr/>
            </p14:nvContentPartPr>
            <p14:xfrm>
              <a:off x="8617855" y="2221606"/>
              <a:ext cx="153000" cy="563400"/>
            </p14:xfrm>
          </p:contentPart>
        </mc:Choice>
        <mc:Fallback xmlns="">
          <p:pic>
            <p:nvPicPr>
              <p:cNvPr id="172" name="Ink 171"/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8560975" y="2172286"/>
                <a:ext cx="245520" cy="66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4">
            <p14:nvContentPartPr>
              <p14:cNvPr id="174" name="Ink 173"/>
              <p14:cNvContentPartPr/>
              <p14:nvPr/>
            </p14:nvContentPartPr>
            <p14:xfrm>
              <a:off x="8735575" y="2309806"/>
              <a:ext cx="136080" cy="1613520"/>
            </p14:xfrm>
          </p:contentPart>
        </mc:Choice>
        <mc:Fallback xmlns="">
          <p:pic>
            <p:nvPicPr>
              <p:cNvPr id="174" name="Ink 173"/>
              <p:cNvPicPr/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8682655" y="2259046"/>
                <a:ext cx="239400" cy="171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6">
            <p14:nvContentPartPr>
              <p14:cNvPr id="176" name="Ink 175"/>
              <p14:cNvContentPartPr/>
              <p14:nvPr/>
            </p14:nvContentPartPr>
            <p14:xfrm>
              <a:off x="8569615" y="2920006"/>
              <a:ext cx="191520" cy="275040"/>
            </p14:xfrm>
          </p:contentPart>
        </mc:Choice>
        <mc:Fallback xmlns="">
          <p:pic>
            <p:nvPicPr>
              <p:cNvPr id="176" name="Ink 175"/>
              <p:cNvPicPr/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8548735" y="2891566"/>
                <a:ext cx="239760" cy="33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8">
            <p14:nvContentPartPr>
              <p14:cNvPr id="178" name="Ink 177"/>
              <p14:cNvContentPartPr/>
              <p14:nvPr/>
            </p14:nvContentPartPr>
            <p14:xfrm>
              <a:off x="8684815" y="3069406"/>
              <a:ext cx="156240" cy="145440"/>
            </p14:xfrm>
          </p:contentPart>
        </mc:Choice>
        <mc:Fallback xmlns="">
          <p:pic>
            <p:nvPicPr>
              <p:cNvPr id="178" name="Ink 177"/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8656735" y="3039526"/>
                <a:ext cx="214200" cy="20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0">
            <p14:nvContentPartPr>
              <p14:cNvPr id="180" name="Ink 179"/>
              <p14:cNvContentPartPr/>
              <p14:nvPr/>
            </p14:nvContentPartPr>
            <p14:xfrm>
              <a:off x="3475255" y="4634326"/>
              <a:ext cx="58680" cy="149760"/>
            </p14:xfrm>
          </p:contentPart>
        </mc:Choice>
        <mc:Fallback xmlns="">
          <p:pic>
            <p:nvPicPr>
              <p:cNvPr id="180" name="Ink 179"/>
              <p:cNvPicPr/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3460495" y="4619926"/>
                <a:ext cx="91440" cy="183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874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Equations for Multiple Cells in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1459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As voltages sum in series, we simply sum the voltages of each cell to find the total pack voltage.</a:t>
            </a:r>
          </a:p>
          <a:p>
            <a:r>
              <a:rPr lang="en-US" dirty="0" smtClean="0"/>
              <a:t>The current input for each cell and resistor model is the same, as current constant across series setups.</a:t>
            </a:r>
          </a:p>
          <a:p>
            <a:r>
              <a:rPr lang="en-US" dirty="0" smtClean="0"/>
              <a:t>For this model, we’ll use a series of three cells.</a:t>
            </a:r>
            <a:endParaRPr lang="en-US" dirty="0"/>
          </a:p>
        </p:txBody>
      </p:sp>
      <p:pic>
        <p:nvPicPr>
          <p:cNvPr id="125" name="Picture 1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038600"/>
            <a:ext cx="8229600" cy="2226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6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72" y="2143492"/>
            <a:ext cx="8768589" cy="42704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 Cell/Resistor Combinations in Series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0" name="Ink 49"/>
              <p14:cNvContentPartPr/>
              <p14:nvPr/>
            </p14:nvContentPartPr>
            <p14:xfrm>
              <a:off x="7169628" y="3774803"/>
              <a:ext cx="589320" cy="185738"/>
            </p14:xfrm>
          </p:contentPart>
        </mc:Choice>
        <mc:Fallback xmlns="">
          <p:pic>
            <p:nvPicPr>
              <p:cNvPr id="50" name="Ink 49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158108" y="3759685"/>
                <a:ext cx="612360" cy="2073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1" name="Ink 50"/>
              <p14:cNvContentPartPr/>
              <p14:nvPr/>
            </p14:nvContentPartPr>
            <p14:xfrm>
              <a:off x="7148748" y="4046243"/>
              <a:ext cx="582120" cy="21960"/>
            </p14:xfrm>
          </p:contentPart>
        </mc:Choice>
        <mc:Fallback xmlns="">
          <p:pic>
            <p:nvPicPr>
              <p:cNvPr id="51" name="Ink 50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137948" y="4032203"/>
                <a:ext cx="604080" cy="4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97" name="Ink 96"/>
              <p14:cNvContentPartPr/>
              <p14:nvPr/>
            </p14:nvContentPartPr>
            <p14:xfrm>
              <a:off x="2083575" y="1529579"/>
              <a:ext cx="2508840" cy="698304"/>
            </p14:xfrm>
          </p:contentPart>
        </mc:Choice>
        <mc:Fallback xmlns="">
          <p:pic>
            <p:nvPicPr>
              <p:cNvPr id="97" name="Ink 9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068095" y="1508702"/>
                <a:ext cx="2545920" cy="74401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90" name="Ink 189"/>
              <p14:cNvContentPartPr/>
              <p14:nvPr/>
            </p14:nvContentPartPr>
            <p14:xfrm>
              <a:off x="1482375" y="2813625"/>
              <a:ext cx="136800" cy="103976"/>
            </p14:xfrm>
          </p:contentPart>
        </mc:Choice>
        <mc:Fallback xmlns="">
          <p:pic>
            <p:nvPicPr>
              <p:cNvPr id="190" name="Ink 189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476255" y="2807488"/>
                <a:ext cx="150120" cy="11625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69" name="Ink 268"/>
              <p14:cNvContentPartPr/>
              <p14:nvPr/>
            </p14:nvContentPartPr>
            <p14:xfrm>
              <a:off x="613695" y="3010905"/>
              <a:ext cx="268200" cy="546056"/>
            </p14:xfrm>
          </p:contentPart>
        </mc:Choice>
        <mc:Fallback xmlns="">
          <p:pic>
            <p:nvPicPr>
              <p:cNvPr id="269" name="Ink 268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07215" y="3004066"/>
                <a:ext cx="280440" cy="56009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307" name="Ink 306"/>
              <p14:cNvContentPartPr/>
              <p14:nvPr/>
            </p14:nvContentPartPr>
            <p14:xfrm>
              <a:off x="1074135" y="4045545"/>
              <a:ext cx="690840" cy="1194416"/>
            </p14:xfrm>
          </p:contentPart>
        </mc:Choice>
        <mc:Fallback xmlns="">
          <p:pic>
            <p:nvPicPr>
              <p:cNvPr id="307" name="Ink 306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067295" y="4037623"/>
                <a:ext cx="704880" cy="12095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309" name="Ink 308"/>
              <p14:cNvContentPartPr/>
              <p14:nvPr/>
            </p14:nvContentPartPr>
            <p14:xfrm>
              <a:off x="1264962" y="2932043"/>
              <a:ext cx="4118760" cy="104760"/>
            </p14:xfrm>
          </p:contentPart>
        </mc:Choice>
        <mc:Fallback xmlns="">
          <p:pic>
            <p:nvPicPr>
              <p:cNvPr id="309" name="Ink 308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182162" y="2719283"/>
                <a:ext cx="4309920" cy="523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313" name="Ink 312"/>
              <p14:cNvContentPartPr/>
              <p14:nvPr/>
            </p14:nvContentPartPr>
            <p14:xfrm>
              <a:off x="1205202" y="3733403"/>
              <a:ext cx="4393440" cy="41400"/>
            </p14:xfrm>
          </p:contentPart>
        </mc:Choice>
        <mc:Fallback xmlns="">
          <p:pic>
            <p:nvPicPr>
              <p:cNvPr id="313" name="Ink 312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132122" y="3531803"/>
                <a:ext cx="4567680" cy="45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314" name="Ink 313"/>
              <p14:cNvContentPartPr/>
              <p14:nvPr/>
            </p14:nvContentPartPr>
            <p14:xfrm>
              <a:off x="1210602" y="2891003"/>
              <a:ext cx="4419720" cy="682920"/>
            </p14:xfrm>
          </p:contentPart>
        </mc:Choice>
        <mc:Fallback xmlns="">
          <p:pic>
            <p:nvPicPr>
              <p:cNvPr id="314" name="Ink 313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105842" y="2710283"/>
                <a:ext cx="4636080" cy="107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316" name="Ink 315"/>
              <p14:cNvContentPartPr/>
              <p14:nvPr/>
            </p14:nvContentPartPr>
            <p14:xfrm>
              <a:off x="947055" y="2862585"/>
              <a:ext cx="470520" cy="75536"/>
            </p14:xfrm>
          </p:contentPart>
        </mc:Choice>
        <mc:Fallback xmlns="">
          <p:pic>
            <p:nvPicPr>
              <p:cNvPr id="316" name="Ink 315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41655" y="2855718"/>
                <a:ext cx="482760" cy="8927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321" name="Ink 320"/>
              <p14:cNvContentPartPr/>
              <p14:nvPr/>
            </p14:nvContentPartPr>
            <p14:xfrm>
              <a:off x="1234002" y="4824923"/>
              <a:ext cx="4558680" cy="70920"/>
            </p14:xfrm>
          </p:contentPart>
        </mc:Choice>
        <mc:Fallback xmlns="">
          <p:pic>
            <p:nvPicPr>
              <p:cNvPr id="321" name="Ink 320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1147602" y="4598483"/>
                <a:ext cx="4755600" cy="51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322" name="Ink 321"/>
              <p14:cNvContentPartPr/>
              <p14:nvPr/>
            </p14:nvContentPartPr>
            <p14:xfrm>
              <a:off x="1203042" y="4068563"/>
              <a:ext cx="4619520" cy="622440"/>
            </p14:xfrm>
          </p:contentPart>
        </mc:Choice>
        <mc:Fallback xmlns="">
          <p:pic>
            <p:nvPicPr>
              <p:cNvPr id="322" name="Ink 321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1105842" y="3842123"/>
                <a:ext cx="4832280" cy="107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323" name="Ink 322"/>
              <p14:cNvContentPartPr/>
              <p14:nvPr/>
            </p14:nvContentPartPr>
            <p14:xfrm>
              <a:off x="1196922" y="4095203"/>
              <a:ext cx="34560" cy="610560"/>
            </p14:xfrm>
          </p:contentPart>
        </mc:Choice>
        <mc:Fallback xmlns="">
          <p:pic>
            <p:nvPicPr>
              <p:cNvPr id="323" name="Ink 322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1100082" y="3937523"/>
                <a:ext cx="242640" cy="98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324" name="Ink 323"/>
              <p14:cNvContentPartPr/>
              <p14:nvPr/>
            </p14:nvContentPartPr>
            <p14:xfrm>
              <a:off x="1253802" y="4402283"/>
              <a:ext cx="4392000" cy="204840"/>
            </p14:xfrm>
          </p:contentPart>
        </mc:Choice>
        <mc:Fallback xmlns="">
          <p:pic>
            <p:nvPicPr>
              <p:cNvPr id="324" name="Ink 323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1167762" y="4166483"/>
                <a:ext cx="4596120" cy="67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325" name="Ink 324"/>
              <p14:cNvContentPartPr/>
              <p14:nvPr/>
            </p14:nvContentPartPr>
            <p14:xfrm>
              <a:off x="1170282" y="5217683"/>
              <a:ext cx="4874040" cy="907200"/>
            </p14:xfrm>
          </p:contentPart>
        </mc:Choice>
        <mc:Fallback xmlns="">
          <p:pic>
            <p:nvPicPr>
              <p:cNvPr id="325" name="Ink 324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1079202" y="4987643"/>
                <a:ext cx="5082120" cy="137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326" name="Ink 325"/>
              <p14:cNvContentPartPr/>
              <p14:nvPr/>
            </p14:nvContentPartPr>
            <p14:xfrm>
              <a:off x="2046076" y="5520960"/>
              <a:ext cx="419" cy="521"/>
            </p14:xfrm>
          </p:contentPart>
        </mc:Choice>
        <mc:Fallback xmlns="">
          <p:pic>
            <p:nvPicPr>
              <p:cNvPr id="326" name="Ink 325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2040629" y="5514187"/>
                <a:ext cx="11313" cy="1406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327" name="Ink 326"/>
              <p14:cNvContentPartPr/>
              <p14:nvPr/>
            </p14:nvContentPartPr>
            <p14:xfrm>
              <a:off x="1167762" y="5382563"/>
              <a:ext cx="4810680" cy="806760"/>
            </p14:xfrm>
          </p:contentPart>
        </mc:Choice>
        <mc:Fallback xmlns="">
          <p:pic>
            <p:nvPicPr>
              <p:cNvPr id="327" name="Ink 326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1050042" y="5145683"/>
                <a:ext cx="5026320" cy="127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328" name="Ink 327"/>
              <p14:cNvContentPartPr/>
              <p14:nvPr/>
            </p14:nvContentPartPr>
            <p14:xfrm>
              <a:off x="1347402" y="5553923"/>
              <a:ext cx="4512600" cy="321480"/>
            </p14:xfrm>
          </p:contentPart>
        </mc:Choice>
        <mc:Fallback xmlns="">
          <p:pic>
            <p:nvPicPr>
              <p:cNvPr id="328" name="Ink 327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1246242" y="5336483"/>
                <a:ext cx="4725000" cy="76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330" name="Ink 329"/>
              <p14:cNvContentPartPr/>
              <p14:nvPr/>
            </p14:nvContentPartPr>
            <p14:xfrm>
              <a:off x="6396762" y="4984403"/>
              <a:ext cx="415800" cy="63720"/>
            </p14:xfrm>
          </p:contentPart>
        </mc:Choice>
        <mc:Fallback xmlns="">
          <p:pic>
            <p:nvPicPr>
              <p:cNvPr id="330" name="Ink 329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6367242" y="4925723"/>
                <a:ext cx="474480" cy="18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331" name="Ink 330"/>
              <p14:cNvContentPartPr/>
              <p14:nvPr/>
            </p14:nvContentPartPr>
            <p14:xfrm>
              <a:off x="6361122" y="5296883"/>
              <a:ext cx="493920" cy="34560"/>
            </p14:xfrm>
          </p:contentPart>
        </mc:Choice>
        <mc:Fallback xmlns="">
          <p:pic>
            <p:nvPicPr>
              <p:cNvPr id="331" name="Ink 330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6333402" y="5238563"/>
                <a:ext cx="551160" cy="15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332" name="Ink 331"/>
              <p14:cNvContentPartPr/>
              <p14:nvPr/>
            </p14:nvContentPartPr>
            <p14:xfrm>
              <a:off x="6342402" y="5603963"/>
              <a:ext cx="535320" cy="30600"/>
            </p14:xfrm>
          </p:contentPart>
        </mc:Choice>
        <mc:Fallback xmlns="">
          <p:pic>
            <p:nvPicPr>
              <p:cNvPr id="332" name="Ink 331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6315402" y="5546003"/>
                <a:ext cx="591480" cy="14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340" name="Ink 339"/>
              <p14:cNvContentPartPr/>
              <p14:nvPr/>
            </p14:nvContentPartPr>
            <p14:xfrm>
              <a:off x="6245175" y="3733785"/>
              <a:ext cx="345960" cy="704138"/>
            </p14:xfrm>
          </p:contentPart>
        </mc:Choice>
        <mc:Fallback xmlns="">
          <p:pic>
            <p:nvPicPr>
              <p:cNvPr id="340" name="Ink 339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6227175" y="3726585"/>
                <a:ext cx="370080" cy="72933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341" name="Ink 340"/>
              <p14:cNvContentPartPr/>
              <p14:nvPr/>
            </p14:nvContentPartPr>
            <p14:xfrm>
              <a:off x="7622508" y="3978923"/>
              <a:ext cx="141480" cy="146498"/>
            </p14:xfrm>
          </p:contentPart>
        </mc:Choice>
        <mc:Fallback xmlns="">
          <p:pic>
            <p:nvPicPr>
              <p:cNvPr id="341" name="Ink 340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7608468" y="3964885"/>
                <a:ext cx="169920" cy="17277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342" name="Ink 341"/>
              <p14:cNvContentPartPr/>
              <p14:nvPr/>
            </p14:nvContentPartPr>
            <p14:xfrm>
              <a:off x="6986775" y="4869923"/>
              <a:ext cx="828387" cy="849960"/>
            </p14:xfrm>
          </p:contentPart>
        </mc:Choice>
        <mc:Fallback xmlns="">
          <p:pic>
            <p:nvPicPr>
              <p:cNvPr id="342" name="Ink 341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6971294" y="4852283"/>
                <a:ext cx="860068" cy="88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7" name="Ink 6"/>
              <p14:cNvContentPartPr/>
              <p14:nvPr/>
            </p14:nvContentPartPr>
            <p14:xfrm>
              <a:off x="561400" y="2051380"/>
              <a:ext cx="7936920" cy="44546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534760" y="2024740"/>
                <a:ext cx="7994520" cy="451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6958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781" y="2057400"/>
            <a:ext cx="8761985" cy="426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Controller Subsystem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6" name="Ink 15"/>
              <p14:cNvContentPartPr/>
              <p14:nvPr/>
            </p14:nvContentPartPr>
            <p14:xfrm>
              <a:off x="8098814" y="1917960"/>
              <a:ext cx="125640" cy="161172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087654" y="1899240"/>
                <a:ext cx="151920" cy="164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1" name="Ink 100"/>
              <p14:cNvContentPartPr/>
              <p14:nvPr/>
            </p14:nvContentPartPr>
            <p14:xfrm>
              <a:off x="7647526" y="3576328"/>
              <a:ext cx="1286640" cy="1746513"/>
            </p14:xfrm>
          </p:contentPart>
        </mc:Choice>
        <mc:Fallback xmlns="">
          <p:pic>
            <p:nvPicPr>
              <p:cNvPr id="101" name="Ink 100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629166" y="3559410"/>
                <a:ext cx="1317960" cy="178106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22" name="Ink 121"/>
              <p14:cNvContentPartPr/>
              <p14:nvPr/>
            </p14:nvContentPartPr>
            <p14:xfrm>
              <a:off x="5943854" y="1337433"/>
              <a:ext cx="2058480" cy="675567"/>
            </p14:xfrm>
          </p:contentPart>
        </mc:Choice>
        <mc:Fallback xmlns="">
          <p:pic>
            <p:nvPicPr>
              <p:cNvPr id="122" name="Ink 121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926214" y="1321597"/>
                <a:ext cx="2081880" cy="70975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40" name="Ink 139"/>
              <p14:cNvContentPartPr/>
              <p14:nvPr/>
            </p14:nvContentPartPr>
            <p14:xfrm>
              <a:off x="6547934" y="2016600"/>
              <a:ext cx="1618560" cy="1531080"/>
            </p14:xfrm>
          </p:contentPart>
        </mc:Choice>
        <mc:Fallback xmlns="">
          <p:pic>
            <p:nvPicPr>
              <p:cNvPr id="140" name="Ink 139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530298" y="2000400"/>
                <a:ext cx="1641235" cy="156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41" name="Ink 140"/>
              <p14:cNvContentPartPr/>
              <p14:nvPr/>
            </p14:nvContentPartPr>
            <p14:xfrm>
              <a:off x="6589334" y="3441120"/>
              <a:ext cx="1450080" cy="140040"/>
            </p14:xfrm>
          </p:contentPart>
        </mc:Choice>
        <mc:Fallback xmlns="">
          <p:pic>
            <p:nvPicPr>
              <p:cNvPr id="141" name="Ink 140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570619" y="3432480"/>
                <a:ext cx="1474194" cy="16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49" name="Ink 148"/>
              <p14:cNvContentPartPr/>
              <p14:nvPr/>
            </p14:nvContentPartPr>
            <p14:xfrm>
              <a:off x="1906198" y="1753477"/>
              <a:ext cx="2569680" cy="900720"/>
            </p14:xfrm>
          </p:contentPart>
        </mc:Choice>
        <mc:Fallback xmlns="">
          <p:pic>
            <p:nvPicPr>
              <p:cNvPr id="149" name="Ink 148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888920" y="1735837"/>
                <a:ext cx="2603875" cy="93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81" name="Ink 180"/>
              <p14:cNvContentPartPr/>
              <p14:nvPr/>
            </p14:nvContentPartPr>
            <p14:xfrm>
              <a:off x="1641238" y="2548717"/>
              <a:ext cx="294840" cy="578520"/>
            </p14:xfrm>
          </p:contentPart>
        </mc:Choice>
        <mc:Fallback xmlns="">
          <p:pic>
            <p:nvPicPr>
              <p:cNvPr id="181" name="Ink 180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626838" y="2534317"/>
                <a:ext cx="323640" cy="61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82" name="Ink 181"/>
              <p14:cNvContentPartPr/>
              <p14:nvPr/>
            </p14:nvContentPartPr>
            <p14:xfrm>
              <a:off x="1780918" y="2592997"/>
              <a:ext cx="389160" cy="2891880"/>
            </p14:xfrm>
          </p:contentPart>
        </mc:Choice>
        <mc:Fallback xmlns="">
          <p:pic>
            <p:nvPicPr>
              <p:cNvPr id="182" name="Ink 181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761478" y="2582917"/>
                <a:ext cx="427680" cy="292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85" name="Ink 184"/>
              <p14:cNvContentPartPr/>
              <p14:nvPr/>
            </p14:nvContentPartPr>
            <p14:xfrm>
              <a:off x="1474558" y="5455717"/>
              <a:ext cx="410760" cy="465480"/>
            </p14:xfrm>
          </p:contentPart>
        </mc:Choice>
        <mc:Fallback xmlns="">
          <p:pic>
            <p:nvPicPr>
              <p:cNvPr id="185" name="Ink 184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457638" y="5439517"/>
                <a:ext cx="445320" cy="49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02" name="Ink 201"/>
              <p14:cNvContentPartPr/>
              <p14:nvPr/>
            </p14:nvContentPartPr>
            <p14:xfrm>
              <a:off x="1508038" y="3157117"/>
              <a:ext cx="363960" cy="397800"/>
            </p14:xfrm>
          </p:contentPart>
        </mc:Choice>
        <mc:Fallback xmlns="">
          <p:pic>
            <p:nvPicPr>
              <p:cNvPr id="202" name="Ink 20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494718" y="3141277"/>
                <a:ext cx="392760" cy="4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09" name="Ink 208"/>
              <p14:cNvContentPartPr/>
              <p14:nvPr/>
            </p14:nvContentPartPr>
            <p14:xfrm>
              <a:off x="4139998" y="2370877"/>
              <a:ext cx="97200" cy="181800"/>
            </p14:xfrm>
          </p:contentPart>
        </mc:Choice>
        <mc:Fallback xmlns="">
          <p:pic>
            <p:nvPicPr>
              <p:cNvPr id="209" name="Ink 208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4125598" y="2356477"/>
                <a:ext cx="123840" cy="20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10" name="Ink 209"/>
              <p14:cNvContentPartPr/>
              <p14:nvPr/>
            </p14:nvContentPartPr>
            <p14:xfrm>
              <a:off x="4109398" y="2439277"/>
              <a:ext cx="150840" cy="28440"/>
            </p14:xfrm>
          </p:contentPart>
        </mc:Choice>
        <mc:Fallback xmlns="">
          <p:pic>
            <p:nvPicPr>
              <p:cNvPr id="210" name="Ink 209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4093558" y="2423077"/>
                <a:ext cx="171000" cy="5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211" name="Ink 210"/>
              <p14:cNvContentPartPr/>
              <p14:nvPr/>
            </p14:nvContentPartPr>
            <p14:xfrm>
              <a:off x="4295518" y="2424877"/>
              <a:ext cx="74520" cy="124200"/>
            </p14:xfrm>
          </p:contentPart>
        </mc:Choice>
        <mc:Fallback xmlns="">
          <p:pic>
            <p:nvPicPr>
              <p:cNvPr id="211" name="Ink 210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4278321" y="2409037"/>
                <a:ext cx="108914" cy="15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0" name="Ink 9"/>
              <p14:cNvContentPartPr/>
              <p14:nvPr/>
            </p14:nvContentPartPr>
            <p14:xfrm>
              <a:off x="1314969" y="4077771"/>
              <a:ext cx="422640" cy="4618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1300209" y="4065891"/>
                <a:ext cx="453240" cy="49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2" name="Ink 11"/>
              <p14:cNvContentPartPr/>
              <p14:nvPr/>
            </p14:nvContentPartPr>
            <p14:xfrm>
              <a:off x="1595409" y="2594571"/>
              <a:ext cx="360720" cy="161604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1584969" y="2578371"/>
                <a:ext cx="389880" cy="164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0" name="Ink 19"/>
              <p14:cNvContentPartPr/>
              <p14:nvPr/>
            </p14:nvContentPartPr>
            <p14:xfrm>
              <a:off x="8862369" y="2062851"/>
              <a:ext cx="169560" cy="5616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8845449" y="2045571"/>
                <a:ext cx="192600" cy="7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72" name="Ink 71"/>
              <p14:cNvContentPartPr/>
              <p14:nvPr/>
            </p14:nvContentPartPr>
            <p14:xfrm>
              <a:off x="10191157" y="4305614"/>
              <a:ext cx="360" cy="360"/>
            </p14:xfrm>
          </p:contentPart>
        </mc:Choice>
        <mc:Fallback xmlns="">
          <p:pic>
            <p:nvPicPr>
              <p:cNvPr id="72" name="Ink 71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10178557" y="4293014"/>
                <a:ext cx="25560" cy="2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73" name="Ink 72"/>
              <p14:cNvContentPartPr/>
              <p14:nvPr/>
            </p14:nvContentPartPr>
            <p14:xfrm>
              <a:off x="9038409" y="2178411"/>
              <a:ext cx="22680" cy="298080"/>
            </p14:xfrm>
          </p:contentPart>
        </mc:Choice>
        <mc:Fallback xmlns="">
          <p:pic>
            <p:nvPicPr>
              <p:cNvPr id="73" name="Ink 72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9021849" y="2170851"/>
                <a:ext cx="47160" cy="31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74" name="Ink 73"/>
              <p14:cNvContentPartPr/>
              <p14:nvPr/>
            </p14:nvContentPartPr>
            <p14:xfrm>
              <a:off x="8680569" y="2060331"/>
              <a:ext cx="167400" cy="18360"/>
            </p14:xfrm>
          </p:contentPart>
        </mc:Choice>
        <mc:Fallback xmlns="">
          <p:pic>
            <p:nvPicPr>
              <p:cNvPr id="74" name="Ink 73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8669769" y="2041971"/>
                <a:ext cx="194400" cy="5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75" name="Ink 74"/>
              <p14:cNvContentPartPr/>
              <p14:nvPr/>
            </p14:nvContentPartPr>
            <p14:xfrm>
              <a:off x="8405529" y="3549291"/>
              <a:ext cx="670680" cy="25560"/>
            </p14:xfrm>
          </p:contentPart>
        </mc:Choice>
        <mc:Fallback xmlns="">
          <p:pic>
            <p:nvPicPr>
              <p:cNvPr id="75" name="Ink 74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8387529" y="3533091"/>
                <a:ext cx="693720" cy="6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76" name="Ink 75"/>
              <p14:cNvContentPartPr/>
              <p14:nvPr/>
            </p14:nvContentPartPr>
            <p14:xfrm>
              <a:off x="9011409" y="2605011"/>
              <a:ext cx="50400" cy="944640"/>
            </p14:xfrm>
          </p:contentPart>
        </mc:Choice>
        <mc:Fallback xmlns="">
          <p:pic>
            <p:nvPicPr>
              <p:cNvPr id="76" name="Ink 75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8996649" y="2598531"/>
                <a:ext cx="70200" cy="954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77" name="Ink 76"/>
              <p14:cNvContentPartPr/>
              <p14:nvPr/>
            </p14:nvContentPartPr>
            <p14:xfrm>
              <a:off x="8330289" y="2097771"/>
              <a:ext cx="258480" cy="1426680"/>
            </p14:xfrm>
          </p:contentPart>
        </mc:Choice>
        <mc:Fallback xmlns="">
          <p:pic>
            <p:nvPicPr>
              <p:cNvPr id="77" name="Ink 76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8315529" y="2083371"/>
                <a:ext cx="279360" cy="144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81" name="Ink 80"/>
              <p14:cNvContentPartPr/>
              <p14:nvPr/>
            </p14:nvContentPartPr>
            <p14:xfrm>
              <a:off x="8773359" y="3608238"/>
              <a:ext cx="127080" cy="1147320"/>
            </p14:xfrm>
          </p:contentPart>
        </mc:Choice>
        <mc:Fallback xmlns="">
          <p:pic>
            <p:nvPicPr>
              <p:cNvPr id="81" name="Ink 80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8751759" y="3597798"/>
                <a:ext cx="169560" cy="117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110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601535"/>
            <a:ext cx="8411033" cy="47545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Controller Subsystem Methods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926922" y="1601636"/>
              <a:ext cx="3425400" cy="1326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27562" y="1386356"/>
                <a:ext cx="3630240" cy="173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941682" y="3362036"/>
              <a:ext cx="3566520" cy="1361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56722" y="3152516"/>
                <a:ext cx="3767400" cy="180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939522" y="5076716"/>
              <a:ext cx="3648240" cy="12528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23242" y="4843796"/>
                <a:ext cx="3882600" cy="1719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8" name="Ink 17"/>
              <p14:cNvContentPartPr/>
              <p14:nvPr/>
            </p14:nvContentPartPr>
            <p14:xfrm>
              <a:off x="5876922" y="3030116"/>
              <a:ext cx="2793600" cy="151344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862162" y="3011756"/>
                <a:ext cx="2816640" cy="154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52" name="Ink 51"/>
              <p14:cNvContentPartPr/>
              <p14:nvPr/>
            </p14:nvContentPartPr>
            <p14:xfrm>
              <a:off x="5908675" y="5348676"/>
              <a:ext cx="534987" cy="650875"/>
            </p14:xfrm>
          </p:contentPart>
        </mc:Choice>
        <mc:Fallback xmlns="">
          <p:pic>
            <p:nvPicPr>
              <p:cNvPr id="52" name="Ink 51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881674" y="5290356"/>
                <a:ext cx="591150" cy="76247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55" name="Ink 54"/>
              <p14:cNvContentPartPr/>
              <p14:nvPr/>
            </p14:nvContentPartPr>
            <p14:xfrm>
              <a:off x="6553200" y="5181600"/>
              <a:ext cx="1912680" cy="903676"/>
            </p14:xfrm>
          </p:contentPart>
        </mc:Choice>
        <mc:Fallback xmlns="">
          <p:pic>
            <p:nvPicPr>
              <p:cNvPr id="55" name="Ink 54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537720" y="5169724"/>
                <a:ext cx="1940760" cy="93210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1" name="Ink 10"/>
              <p14:cNvContentPartPr/>
              <p14:nvPr/>
            </p14:nvContentPartPr>
            <p14:xfrm>
              <a:off x="4299639" y="1663878"/>
              <a:ext cx="1071360" cy="119448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217919" y="1466598"/>
                <a:ext cx="1270800" cy="1624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2" name="Ink 11"/>
              <p14:cNvContentPartPr/>
              <p14:nvPr/>
            </p14:nvContentPartPr>
            <p14:xfrm>
              <a:off x="4302519" y="1775838"/>
              <a:ext cx="821160" cy="9316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198119" y="1572438"/>
                <a:ext cx="1030680" cy="1266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3" name="Ink 12"/>
              <p14:cNvContentPartPr/>
              <p14:nvPr/>
            </p14:nvContentPartPr>
            <p14:xfrm>
              <a:off x="4357599" y="1595118"/>
              <a:ext cx="781920" cy="8676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268679" y="1403958"/>
                <a:ext cx="957240" cy="46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5" name="Ink 14"/>
              <p14:cNvContentPartPr/>
              <p14:nvPr/>
            </p14:nvContentPartPr>
            <p14:xfrm>
              <a:off x="725919" y="1626798"/>
              <a:ext cx="379440" cy="121860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612159" y="1431318"/>
                <a:ext cx="577800" cy="1636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6" name="Ink 15"/>
              <p14:cNvContentPartPr/>
              <p14:nvPr/>
            </p14:nvContentPartPr>
            <p14:xfrm>
              <a:off x="972519" y="2239158"/>
              <a:ext cx="79560" cy="9900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887199" y="2065638"/>
                <a:ext cx="236520" cy="43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7" name="Ink 16"/>
              <p14:cNvContentPartPr/>
              <p14:nvPr/>
            </p14:nvContentPartPr>
            <p14:xfrm>
              <a:off x="655359" y="1920558"/>
              <a:ext cx="79560" cy="71964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557079" y="1770798"/>
                <a:ext cx="243720" cy="105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9" name="Ink 18"/>
              <p14:cNvContentPartPr/>
              <p14:nvPr/>
            </p14:nvContentPartPr>
            <p14:xfrm>
              <a:off x="686319" y="1733358"/>
              <a:ext cx="164160" cy="12528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07119" y="1569558"/>
                <a:ext cx="286560" cy="42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20" name="Ink 19"/>
              <p14:cNvContentPartPr/>
              <p14:nvPr/>
            </p14:nvContentPartPr>
            <p14:xfrm>
              <a:off x="728079" y="1662078"/>
              <a:ext cx="172080" cy="14400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653199" y="1519518"/>
                <a:ext cx="293760" cy="40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21" name="Ink 20"/>
              <p14:cNvContentPartPr/>
              <p14:nvPr/>
            </p14:nvContentPartPr>
            <p14:xfrm>
              <a:off x="720159" y="3304038"/>
              <a:ext cx="280080" cy="43020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624399" y="3123318"/>
                <a:ext cx="452880" cy="76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2" name="Ink 21"/>
              <p14:cNvContentPartPr/>
              <p14:nvPr/>
            </p14:nvContentPartPr>
            <p14:xfrm>
              <a:off x="1012119" y="3312318"/>
              <a:ext cx="316800" cy="7092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958119" y="3164718"/>
                <a:ext cx="439560" cy="36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23" name="Ink 22"/>
              <p14:cNvContentPartPr/>
              <p14:nvPr/>
            </p14:nvContentPartPr>
            <p14:xfrm>
              <a:off x="1018959" y="3291438"/>
              <a:ext cx="240120" cy="5688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953439" y="3123678"/>
                <a:ext cx="358200" cy="34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4" name="Ink 23"/>
              <p14:cNvContentPartPr/>
              <p14:nvPr/>
            </p14:nvContentPartPr>
            <p14:xfrm>
              <a:off x="659319" y="3493758"/>
              <a:ext cx="336960" cy="89100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574359" y="3370278"/>
                <a:ext cx="518760" cy="121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5" name="Ink 24"/>
              <p14:cNvContentPartPr/>
              <p14:nvPr/>
            </p14:nvContentPartPr>
            <p14:xfrm>
              <a:off x="847599" y="3678078"/>
              <a:ext cx="113040" cy="56160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756879" y="3518958"/>
                <a:ext cx="294480" cy="88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6" name="Ink 25"/>
              <p14:cNvContentPartPr/>
              <p14:nvPr/>
            </p14:nvContentPartPr>
            <p14:xfrm>
              <a:off x="652839" y="3920358"/>
              <a:ext cx="360000" cy="83448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554199" y="3772758"/>
                <a:ext cx="552240" cy="120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27" name="Ink 26"/>
              <p14:cNvContentPartPr/>
              <p14:nvPr/>
            </p14:nvContentPartPr>
            <p14:xfrm>
              <a:off x="635199" y="3355878"/>
              <a:ext cx="83520" cy="83880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551679" y="3233478"/>
                <a:ext cx="214920" cy="105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28" name="Ink 27"/>
              <p14:cNvContentPartPr/>
              <p14:nvPr/>
            </p14:nvContentPartPr>
            <p14:xfrm>
              <a:off x="4321959" y="3378558"/>
              <a:ext cx="992520" cy="102276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4253199" y="3192438"/>
                <a:ext cx="1172880" cy="1435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29" name="Ink 28"/>
              <p14:cNvContentPartPr/>
              <p14:nvPr/>
            </p14:nvContentPartPr>
            <p14:xfrm>
              <a:off x="4451199" y="3708678"/>
              <a:ext cx="741600" cy="35640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4346439" y="3499878"/>
                <a:ext cx="887400" cy="73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30" name="Ink 29"/>
              <p14:cNvContentPartPr/>
              <p14:nvPr/>
            </p14:nvContentPartPr>
            <p14:xfrm>
              <a:off x="4352559" y="4251558"/>
              <a:ext cx="941760" cy="43344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4272999" y="4025838"/>
                <a:ext cx="1133280" cy="87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31" name="Ink 30"/>
              <p14:cNvContentPartPr/>
              <p14:nvPr/>
            </p14:nvContentPartPr>
            <p14:xfrm>
              <a:off x="660759" y="5186478"/>
              <a:ext cx="824040" cy="113940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554559" y="5007198"/>
                <a:ext cx="1023120" cy="153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32" name="Ink 31"/>
              <p14:cNvContentPartPr/>
              <p14:nvPr/>
            </p14:nvContentPartPr>
            <p14:xfrm>
              <a:off x="822759" y="5119878"/>
              <a:ext cx="202680" cy="787320"/>
            </p14:xfrm>
          </p:contentPart>
        </mc:Choice>
        <mc:Fallback xmlns="">
          <p:pic>
            <p:nvPicPr>
              <p:cNvPr id="32" name="Ink 31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719799" y="4919718"/>
                <a:ext cx="360000" cy="117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36" name="Ink 35"/>
              <p14:cNvContentPartPr/>
              <p14:nvPr/>
            </p14:nvContentPartPr>
            <p14:xfrm>
              <a:off x="4546959" y="5006478"/>
              <a:ext cx="725760" cy="726120"/>
            </p14:xfrm>
          </p:contentPart>
        </mc:Choice>
        <mc:Fallback xmlns="">
          <p:pic>
            <p:nvPicPr>
              <p:cNvPr id="36" name="Ink 35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4464879" y="4801278"/>
                <a:ext cx="919440" cy="115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37" name="Ink 36"/>
              <p14:cNvContentPartPr/>
              <p14:nvPr/>
            </p14:nvContentPartPr>
            <p14:xfrm>
              <a:off x="4491159" y="5291238"/>
              <a:ext cx="636480" cy="1017000"/>
            </p14:xfrm>
          </p:contentPart>
        </mc:Choice>
        <mc:Fallback xmlns="">
          <p:pic>
            <p:nvPicPr>
              <p:cNvPr id="37" name="Ink 36"/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4387839" y="5109438"/>
                <a:ext cx="849960" cy="142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38" name="Ink 37"/>
              <p14:cNvContentPartPr/>
              <p14:nvPr/>
            </p14:nvContentPartPr>
            <p14:xfrm>
              <a:off x="4544799" y="5306358"/>
              <a:ext cx="737640" cy="951120"/>
            </p14:xfrm>
          </p:contentPart>
        </mc:Choice>
        <mc:Fallback xmlns="">
          <p:pic>
            <p:nvPicPr>
              <p:cNvPr id="38" name="Ink 37"/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4435359" y="5085678"/>
                <a:ext cx="951840" cy="139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41" name="Ink 40"/>
              <p14:cNvContentPartPr/>
              <p14:nvPr/>
            </p14:nvContentPartPr>
            <p14:xfrm>
              <a:off x="7115199" y="3927918"/>
              <a:ext cx="1580760" cy="421920"/>
            </p14:xfrm>
          </p:contentPart>
        </mc:Choice>
        <mc:Fallback xmlns="">
          <p:pic>
            <p:nvPicPr>
              <p:cNvPr id="41" name="Ink 40"/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7096479" y="3912078"/>
                <a:ext cx="1609200" cy="45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54" name="Ink 53"/>
              <p14:cNvContentPartPr/>
              <p14:nvPr/>
            </p14:nvContentPartPr>
            <p14:xfrm>
              <a:off x="6111879" y="4645038"/>
              <a:ext cx="882000" cy="219960"/>
            </p14:xfrm>
          </p:contentPart>
        </mc:Choice>
        <mc:Fallback xmlns="">
          <p:pic>
            <p:nvPicPr>
              <p:cNvPr id="54" name="Ink 53"/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6093159" y="4626318"/>
                <a:ext cx="911160" cy="25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1064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</a:t>
            </a:r>
            <a:r>
              <a:rPr lang="en-US" dirty="0" smtClean="0"/>
              <a:t>tateflow for Switch Control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575" y="1524000"/>
            <a:ext cx="8159225" cy="501530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0" name="Ink 129"/>
              <p14:cNvContentPartPr/>
              <p14:nvPr/>
            </p14:nvContentPartPr>
            <p14:xfrm>
              <a:off x="2775223" y="2691678"/>
              <a:ext cx="2380320" cy="699673"/>
            </p14:xfrm>
          </p:contentPart>
        </mc:Choice>
        <mc:Fallback xmlns="">
          <p:pic>
            <p:nvPicPr>
              <p:cNvPr id="130" name="Ink 129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57943" y="2680881"/>
                <a:ext cx="2403720" cy="72918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55" name="Ink 154"/>
              <p14:cNvContentPartPr/>
              <p14:nvPr/>
            </p14:nvContentPartPr>
            <p14:xfrm>
              <a:off x="5751703" y="2030718"/>
              <a:ext cx="943560" cy="788400"/>
            </p14:xfrm>
          </p:contentPart>
        </mc:Choice>
        <mc:Fallback xmlns="">
          <p:pic>
            <p:nvPicPr>
              <p:cNvPr id="155" name="Ink 15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734063" y="2014518"/>
                <a:ext cx="977400" cy="81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63" name="Ink 162"/>
              <p14:cNvContentPartPr/>
              <p14:nvPr/>
            </p14:nvContentPartPr>
            <p14:xfrm>
              <a:off x="6300703" y="1978518"/>
              <a:ext cx="1855440" cy="1010880"/>
            </p14:xfrm>
          </p:contentPart>
        </mc:Choice>
        <mc:Fallback xmlns="">
          <p:pic>
            <p:nvPicPr>
              <p:cNvPr id="163" name="Ink 162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292783" y="1962318"/>
                <a:ext cx="1869840" cy="104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87" name="Ink 186"/>
              <p14:cNvContentPartPr/>
              <p14:nvPr/>
            </p14:nvContentPartPr>
            <p14:xfrm>
              <a:off x="6825583" y="4442718"/>
              <a:ext cx="273600" cy="1210320"/>
            </p14:xfrm>
          </p:contentPart>
        </mc:Choice>
        <mc:Fallback xmlns="">
          <p:pic>
            <p:nvPicPr>
              <p:cNvPr id="187" name="Ink 18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806503" y="4428678"/>
                <a:ext cx="311760" cy="124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98" name="Ink 197"/>
              <p14:cNvContentPartPr/>
              <p14:nvPr/>
            </p14:nvContentPartPr>
            <p14:xfrm>
              <a:off x="7786423" y="5655198"/>
              <a:ext cx="360" cy="360"/>
            </p14:xfrm>
          </p:contentPart>
        </mc:Choice>
        <mc:Fallback xmlns="">
          <p:pic>
            <p:nvPicPr>
              <p:cNvPr id="198" name="Ink 197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773823" y="5642598"/>
                <a:ext cx="25560" cy="2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10" name="Ink 209"/>
              <p14:cNvContentPartPr/>
              <p14:nvPr/>
            </p14:nvContentPartPr>
            <p14:xfrm>
              <a:off x="3558943" y="7068558"/>
              <a:ext cx="360" cy="360"/>
            </p14:xfrm>
          </p:contentPart>
        </mc:Choice>
        <mc:Fallback xmlns="">
          <p:pic>
            <p:nvPicPr>
              <p:cNvPr id="210" name="Ink 209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546343" y="7055958"/>
                <a:ext cx="25560" cy="2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15" name="Ink 214"/>
              <p14:cNvContentPartPr/>
              <p14:nvPr/>
            </p14:nvContentPartPr>
            <p14:xfrm>
              <a:off x="383383" y="4959871"/>
              <a:ext cx="1441800" cy="1406160"/>
            </p14:xfrm>
          </p:contentPart>
        </mc:Choice>
        <mc:Fallback xmlns="">
          <p:pic>
            <p:nvPicPr>
              <p:cNvPr id="215" name="Ink 214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67183" y="4946911"/>
                <a:ext cx="1465560" cy="143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41" name="Ink 240"/>
              <p14:cNvContentPartPr/>
              <p14:nvPr/>
            </p14:nvContentPartPr>
            <p14:xfrm>
              <a:off x="1497943" y="4621831"/>
              <a:ext cx="1307880" cy="1262880"/>
            </p14:xfrm>
          </p:contentPart>
        </mc:Choice>
        <mc:Fallback xmlns="">
          <p:pic>
            <p:nvPicPr>
              <p:cNvPr id="241" name="Ink 240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479223" y="4603111"/>
                <a:ext cx="1347840" cy="130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57" name="Ink 256"/>
              <p14:cNvContentPartPr/>
              <p14:nvPr/>
            </p14:nvContentPartPr>
            <p14:xfrm>
              <a:off x="5241223" y="4278391"/>
              <a:ext cx="1740600" cy="1393560"/>
            </p14:xfrm>
          </p:contentPart>
        </mc:Choice>
        <mc:Fallback xmlns="">
          <p:pic>
            <p:nvPicPr>
              <p:cNvPr id="257" name="Ink 256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224663" y="4262551"/>
                <a:ext cx="1767600" cy="142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94" name="Ink 293"/>
              <p14:cNvContentPartPr/>
              <p14:nvPr/>
            </p14:nvContentPartPr>
            <p14:xfrm>
              <a:off x="5045743" y="3096871"/>
              <a:ext cx="824760" cy="441360"/>
            </p14:xfrm>
          </p:contentPart>
        </mc:Choice>
        <mc:Fallback xmlns="">
          <p:pic>
            <p:nvPicPr>
              <p:cNvPr id="294" name="Ink 293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5028823" y="3078511"/>
                <a:ext cx="862200" cy="48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5496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3272</TotalTime>
  <Words>141</Words>
  <Application>Microsoft Office PowerPoint</Application>
  <PresentationFormat>On-screen Show (4:3)</PresentationFormat>
  <Paragraphs>33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PowerPoint Presentation</vt:lpstr>
      <vt:lpstr>Equations for a Single Cell and Resistor in Parallel</vt:lpstr>
      <vt:lpstr>Simulink Representation for a Single Cell and Resistor in Parallel</vt:lpstr>
      <vt:lpstr>Equations for Multiple Cells in Series</vt:lpstr>
      <vt:lpstr>3 Cell/Resistor Combinations in Series</vt:lpstr>
      <vt:lpstr>Controller Subsystem</vt:lpstr>
      <vt:lpstr>Controller Subsystem Methods</vt:lpstr>
      <vt:lpstr>Stateflow for Switch Control</vt:lpstr>
      <vt:lpstr>Final Simulink Model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Rothenberger</dc:creator>
  <cp:lastModifiedBy>Beth Bezaire</cp:lastModifiedBy>
  <cp:revision>96</cp:revision>
  <dcterms:created xsi:type="dcterms:W3CDTF">2013-01-07T18:43:46Z</dcterms:created>
  <dcterms:modified xsi:type="dcterms:W3CDTF">2014-08-28T23:02:40Z</dcterms:modified>
</cp:coreProperties>
</file>